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1" r:id="rId9"/>
    <p:sldId id="266" r:id="rId10"/>
    <p:sldId id="264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B8B24-CC5F-4BD8-902B-CC0E7FCEBBDE}" v="3" dt="2022-08-11T13:51:40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990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Walters" userId="887620b0421d0cdf" providerId="LiveId" clId="{BF3B8B24-CC5F-4BD8-902B-CC0E7FCEBBDE}"/>
    <pc:docChg chg="custSel addSld modSld sldOrd">
      <pc:chgData name="Julie Walters" userId="887620b0421d0cdf" providerId="LiveId" clId="{BF3B8B24-CC5F-4BD8-902B-CC0E7FCEBBDE}" dt="2022-08-11T13:53:16.919" v="98" actId="113"/>
      <pc:docMkLst>
        <pc:docMk/>
      </pc:docMkLst>
      <pc:sldChg chg="modSp mod">
        <pc:chgData name="Julie Walters" userId="887620b0421d0cdf" providerId="LiveId" clId="{BF3B8B24-CC5F-4BD8-902B-CC0E7FCEBBDE}" dt="2022-08-11T13:53:16.919" v="98" actId="113"/>
        <pc:sldMkLst>
          <pc:docMk/>
          <pc:sldMk cId="2885574938" sldId="256"/>
        </pc:sldMkLst>
        <pc:spChg chg="mod">
          <ac:chgData name="Julie Walters" userId="887620b0421d0cdf" providerId="LiveId" clId="{BF3B8B24-CC5F-4BD8-902B-CC0E7FCEBBDE}" dt="2022-08-11T13:53:16.919" v="98" actId="113"/>
          <ac:spMkLst>
            <pc:docMk/>
            <pc:sldMk cId="2885574938" sldId="256"/>
            <ac:spMk id="5" creationId="{ED1151E5-3B26-37C3-4138-4D95F280EBED}"/>
          </ac:spMkLst>
        </pc:spChg>
      </pc:sldChg>
      <pc:sldChg chg="ord">
        <pc:chgData name="Julie Walters" userId="887620b0421d0cdf" providerId="LiveId" clId="{BF3B8B24-CC5F-4BD8-902B-CC0E7FCEBBDE}" dt="2022-08-11T13:39:45.126" v="41"/>
        <pc:sldMkLst>
          <pc:docMk/>
          <pc:sldMk cId="3483574425" sldId="262"/>
        </pc:sldMkLst>
      </pc:sldChg>
      <pc:sldChg chg="addSp modSp mod">
        <pc:chgData name="Julie Walters" userId="887620b0421d0cdf" providerId="LiveId" clId="{BF3B8B24-CC5F-4BD8-902B-CC0E7FCEBBDE}" dt="2022-08-11T13:52:31.507" v="93" actId="255"/>
        <pc:sldMkLst>
          <pc:docMk/>
          <pc:sldMk cId="4280480106" sldId="263"/>
        </pc:sldMkLst>
        <pc:spChg chg="add mod">
          <ac:chgData name="Julie Walters" userId="887620b0421d0cdf" providerId="LiveId" clId="{BF3B8B24-CC5F-4BD8-902B-CC0E7FCEBBDE}" dt="2022-08-11T13:52:31.507" v="93" actId="255"/>
          <ac:spMkLst>
            <pc:docMk/>
            <pc:sldMk cId="4280480106" sldId="263"/>
            <ac:spMk id="2" creationId="{BA73D212-0D4E-7670-7C9A-3512C947241F}"/>
          </ac:spMkLst>
        </pc:spChg>
        <pc:picChg chg="mod">
          <ac:chgData name="Julie Walters" userId="887620b0421d0cdf" providerId="LiveId" clId="{BF3B8B24-CC5F-4BD8-902B-CC0E7FCEBBDE}" dt="2022-08-11T13:52:18.903" v="91" actId="1076"/>
          <ac:picMkLst>
            <pc:docMk/>
            <pc:sldMk cId="4280480106" sldId="263"/>
            <ac:picMk id="4" creationId="{D49B232F-0BF9-F88C-3A2B-F310CC1ACE60}"/>
          </ac:picMkLst>
        </pc:picChg>
      </pc:sldChg>
      <pc:sldChg chg="addSp delSp modSp new mod ord setBg">
        <pc:chgData name="Julie Walters" userId="887620b0421d0cdf" providerId="LiveId" clId="{BF3B8B24-CC5F-4BD8-902B-CC0E7FCEBBDE}" dt="2022-08-11T13:46:02.950" v="42" actId="113"/>
        <pc:sldMkLst>
          <pc:docMk/>
          <pc:sldMk cId="690938846" sldId="266"/>
        </pc:sldMkLst>
        <pc:spChg chg="add del mod">
          <ac:chgData name="Julie Walters" userId="887620b0421d0cdf" providerId="LiveId" clId="{BF3B8B24-CC5F-4BD8-902B-CC0E7FCEBBDE}" dt="2022-08-11T13:01:59.180" v="4" actId="478"/>
          <ac:spMkLst>
            <pc:docMk/>
            <pc:sldMk cId="690938846" sldId="266"/>
            <ac:spMk id="4" creationId="{471C2CE6-9542-16FB-0AD7-8E5A4E63F8CE}"/>
          </ac:spMkLst>
        </pc:spChg>
        <pc:spChg chg="add mod">
          <ac:chgData name="Julie Walters" userId="887620b0421d0cdf" providerId="LiveId" clId="{BF3B8B24-CC5F-4BD8-902B-CC0E7FCEBBDE}" dt="2022-08-11T13:46:02.950" v="42" actId="113"/>
          <ac:spMkLst>
            <pc:docMk/>
            <pc:sldMk cId="690938846" sldId="266"/>
            <ac:spMk id="5" creationId="{BDE0D3F2-9DA3-C0E7-433A-D0B54A6B60AC}"/>
          </ac:spMkLst>
        </pc:spChg>
        <pc:spChg chg="add">
          <ac:chgData name="Julie Walters" userId="887620b0421d0cdf" providerId="LiveId" clId="{BF3B8B24-CC5F-4BD8-902B-CC0E7FCEBBDE}" dt="2022-08-11T13:02:08.772" v="5" actId="26606"/>
          <ac:spMkLst>
            <pc:docMk/>
            <pc:sldMk cId="690938846" sldId="266"/>
            <ac:spMk id="8" creationId="{A2509F26-B5DC-4BA7-B476-4CB044237A2E}"/>
          </ac:spMkLst>
        </pc:spChg>
        <pc:spChg chg="add">
          <ac:chgData name="Julie Walters" userId="887620b0421d0cdf" providerId="LiveId" clId="{BF3B8B24-CC5F-4BD8-902B-CC0E7FCEBBDE}" dt="2022-08-11T13:02:08.772" v="5" actId="26606"/>
          <ac:spMkLst>
            <pc:docMk/>
            <pc:sldMk cId="690938846" sldId="266"/>
            <ac:spMk id="10" creationId="{DB103EB1-B135-4526-B883-33228FC27FF1}"/>
          </ac:spMkLst>
        </pc:spChg>
        <pc:picChg chg="add mod">
          <ac:chgData name="Julie Walters" userId="887620b0421d0cdf" providerId="LiveId" clId="{BF3B8B24-CC5F-4BD8-902B-CC0E7FCEBBDE}" dt="2022-08-11T13:02:08.772" v="5" actId="26606"/>
          <ac:picMkLst>
            <pc:docMk/>
            <pc:sldMk cId="690938846" sldId="266"/>
            <ac:picMk id="3" creationId="{9B275FBF-4897-8B74-64B0-0A0E4AA4B3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DB9CF-38D6-4CFF-97AD-A7AF9848832C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FB36A-DC40-43C3-8591-A38383CC4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87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FB36A-DC40-43C3-8591-A38383CC42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19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FB36A-DC40-43C3-8591-A38383CC42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7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0A832-A20E-AF5F-BA45-8C6EA4305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C50F3-9242-1117-4FAF-25E2456C0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23DCE-CAA3-0064-DEB3-C0D8D7F33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80C4D-83C4-3AB7-3727-97FC3C6C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77750-068D-5004-0B8E-BF32B0838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6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732D7-B852-E77A-4F35-442554DD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8CCD0-1BEB-A86C-2CC9-8FD4F9E46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0B87A-9467-FD19-7ABE-07471B6D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8E741-08AD-5807-A533-DD1BAA83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DDDC8-FD0C-1DF5-6EF2-E0DACF37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1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C497-0496-5A96-0623-0116B2AB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8A725-4B75-3865-9872-019A87A14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51E40-17F1-D56F-3A76-BEB7EC4D0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CB705-60AE-34BB-B01A-3DB1979D0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34820-68CB-C61A-4945-F450062C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8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4FFC-94C1-5455-C315-6E5930EA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74D4E-EF31-0B82-4F18-63C469B11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3A0AA-2AB3-2E2E-A07F-CEF3BE790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4212C-C9BA-E1E5-45B4-F6F4ABB1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B0AB1-F845-C9FF-2738-F5FF894F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EEF65-640E-4B79-8FDA-20988466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3071E-175A-D1C5-AE69-769E2FC98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C5AA7-8D02-1D17-ADFD-F8BDB7956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23027-565B-7A8A-CCDF-2BFF87647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339350-D4D9-B424-58FB-9026794CC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A08E4E-7620-18C1-0E57-587251A75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66D133-3C0D-B602-132F-25C3611F3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1429B-AC4E-5BB8-BB08-12157C74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BB4FA-E79A-73AC-A559-AD35BB9F4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9E44-0157-EDEE-10A9-755274E6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92A4F-3936-E53D-7BE1-9B06F7D52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C0FE1C-163A-88CB-D840-395FD938D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540FB-7EEA-ADC6-D39F-7DA17247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1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B699C1-6B74-7AA6-5E99-06634475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7FDE9-1EB3-0EF4-79D7-03EF425E2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387B4-673E-2C1D-62F5-6F3C0378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2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20636-E4D1-1541-6029-3B1D7A1D0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48BD-95C7-A9B3-97C1-571D42AAA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605B4-451E-AE05-C83F-805276456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4E763-3097-C5C6-9755-E43F00B0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FA5E2-065E-EE41-C7B2-DA6D1C6A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05637-FDD5-C9A1-4821-AA238B3C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86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A1652-D037-C2EC-B69C-7F1DC56B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DD67C-723D-CDFE-679B-5DCB68355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49319-720F-2CB8-97B4-264F11F8A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8C094-266B-1082-A442-A9F4F4950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64EEE-16A2-FD17-1CF4-7C563191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06415-AD81-4988-B165-79F48FE9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2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2282C-DE1B-0D4B-9B93-B5EC6CB70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4CE2CD-236E-CF85-E79B-81E2BC721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E8469-5056-AF2D-E29E-AC41684B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77B55-CA51-B384-9D2F-721FBA1B1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3364A-B0A7-CA2F-0B15-C71DB2B9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1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EB3F6-12C1-E5F0-3BBC-FB79F1714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E0627-2651-134E-5673-153FB4469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0C623-3C69-A426-BECD-E3A7B7DA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87E93-9AE6-0AE7-B05B-41BBCFAAB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00D88-617E-A214-472E-460C922F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8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48A2B5-24D5-A8EE-5484-4E66ECF4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BBC2D-4567-BF63-4549-3EB3F923E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ABA0A-772D-E714-DD17-D53C13B720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F2F26-6B2A-4856-914F-D194B69C0F3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27351-00EC-8BA0-7A0B-41A47F1D04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1EC59-606B-2BE9-E7CF-EE005C979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64ACC-BC9E-4E68-942F-7D2A8FFA6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animal-avian-bald-eagle-beak-133356/" TargetMode="External"/><Relationship Id="rId13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5.jpeg"/><Relationship Id="rId12" Type="http://schemas.openxmlformats.org/officeDocument/2006/relationships/hyperlink" Target="https://www.pexels.com/photo/close-up-photography-of-african-owl-220097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view-image.php?image=43189&amp;picture=beautiful-parrot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g"/><Relationship Id="rId10" Type="http://schemas.openxmlformats.org/officeDocument/2006/relationships/hyperlink" Target="https://www.flickr.com/photos/mulazimoglu/5014815331" TargetMode="External"/><Relationship Id="rId4" Type="http://schemas.openxmlformats.org/officeDocument/2006/relationships/hyperlink" Target="https://www.flickr.com/photos/andymorffew/24025261515" TargetMode="External"/><Relationship Id="rId9" Type="http://schemas.openxmlformats.org/officeDocument/2006/relationships/image" Target="../media/image6.jpg"/><Relationship Id="rId14" Type="http://schemas.openxmlformats.org/officeDocument/2006/relationships/hyperlink" Target="https://www.wallpaperflare.com/white-dove-wings-sky-clouds-background-wallpaper-uvla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animal-avian-bald-eagle-beak-133356/" TargetMode="External"/><Relationship Id="rId13" Type="http://schemas.openxmlformats.org/officeDocument/2006/relationships/image" Target="../media/image6.jpg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12" Type="http://schemas.openxmlformats.org/officeDocument/2006/relationships/hyperlink" Target="https://www.publicdomainpictures.net/view-image.php?image=43189&amp;picture=beautiful-parro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lickr.com/photos/andymorffew/24025261515" TargetMode="External"/><Relationship Id="rId11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hyperlink" Target="https://www.wallpaperflare.com/white-dove-wings-sky-clouds-background-wallpaper-uvlam" TargetMode="External"/><Relationship Id="rId4" Type="http://schemas.openxmlformats.org/officeDocument/2006/relationships/hyperlink" Target="https://www.pexels.com/photo/close-up-photography-of-african-owl-220097/" TargetMode="External"/><Relationship Id="rId9" Type="http://schemas.openxmlformats.org/officeDocument/2006/relationships/image" Target="../media/image8.jpg"/><Relationship Id="rId14" Type="http://schemas.openxmlformats.org/officeDocument/2006/relationships/hyperlink" Target="https://www.flickr.com/photos/mulazimoglu/501481533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ird-house-birdhouse-fence-387997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kpik.com/pile-bird-house-on-top-beige-table-vintage-55958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341318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526929/free-photo-image-flamingo-animal-group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45823378@N07/6140214899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irtlands_Warbler_From_The_Crossley_ID_Guide_Eastern_Birds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385F00-2F2E-2AB4-03CC-AC17F9604062}"/>
              </a:ext>
            </a:extLst>
          </p:cNvPr>
          <p:cNvSpPr txBox="1"/>
          <p:nvPr/>
        </p:nvSpPr>
        <p:spPr>
          <a:xfrm>
            <a:off x="6952457" y="1455080"/>
            <a:ext cx="4391024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  <a:latin typeface="Dreaming Outloud Script Pro" panose="03050502040304050704" pitchFamily="66" charset="0"/>
                <a:ea typeface="+mj-ea"/>
                <a:cs typeface="Dreaming Outloud Script Pro" panose="03050502040304050704" pitchFamily="66" charset="0"/>
              </a:rPr>
              <a:t>Birds of a feather, flock together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674F2AC2-8F54-014A-AECB-120886383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84"/>
          <a:stretch/>
        </p:blipFill>
        <p:spPr bwMode="auto"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D1151E5-3B26-37C3-4138-4D95F280EBED}"/>
              </a:ext>
            </a:extLst>
          </p:cNvPr>
          <p:cNvSpPr txBox="1"/>
          <p:nvPr/>
        </p:nvSpPr>
        <p:spPr>
          <a:xfrm>
            <a:off x="6706123" y="3428728"/>
            <a:ext cx="5105399" cy="26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b="1" dirty="0">
              <a:ln>
                <a:noFill/>
              </a:ln>
              <a:solidFill>
                <a:schemeClr val="bg1">
                  <a:alpha val="80000"/>
                </a:schemeClr>
              </a:solidFill>
              <a:effectLst/>
            </a:endParaRPr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br>
              <a:rPr lang="en-US" sz="2400" b="1" dirty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</a:rPr>
            </a:br>
            <a:r>
              <a:rPr lang="en-US" sz="2400" b="1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</a:rPr>
              <a:t>Julie Walters</a:t>
            </a:r>
            <a:endParaRPr lang="en-US" sz="240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</a:rPr>
              <a:t>GFWC Georgia Third Vice President</a:t>
            </a:r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>
                    <a:lumMod val="75000"/>
                  </a:schemeClr>
                </a:solidFill>
              </a:rPr>
              <a:t>membership@gfwcgeorgia.org</a:t>
            </a:r>
            <a:endParaRPr lang="en-US" sz="2400" b="1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</a:endParaRPr>
          </a:p>
          <a:p>
            <a:pPr marL="0" marR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85574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E5E2DE-1C38-C171-143B-271258E08690}"/>
              </a:ext>
            </a:extLst>
          </p:cNvPr>
          <p:cNvSpPr txBox="1"/>
          <p:nvPr/>
        </p:nvSpPr>
        <p:spPr>
          <a:xfrm>
            <a:off x="219838" y="408299"/>
            <a:ext cx="5180924" cy="38115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There are all types of birds in our world. 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busy hummingbird.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wise owl.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chatty parrot.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peaceful dove.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showy peacock. 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>
                <a:ln>
                  <a:noFill/>
                </a:ln>
                <a:effectLst/>
              </a:rPr>
              <a:t>The bold eagle.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000" dirty="0"/>
              <a:t>The overbearing hawk. </a:t>
            </a:r>
            <a:endParaRPr lang="en-US" sz="1100" dirty="0">
              <a:ln>
                <a:noFill/>
              </a:ln>
              <a:effectLst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hummingbird, bird&#10;&#10;Description automatically generated">
            <a:extLst>
              <a:ext uri="{FF2B5EF4-FFF2-40B4-BE49-F238E27FC236}">
                <a16:creationId xmlns:a16="http://schemas.microsoft.com/office/drawing/2014/main" id="{7CEB1722-71B0-A98A-9C47-565DA1B6BB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928" r="24325" b="4"/>
          <a:stretch/>
        </p:blipFill>
        <p:spPr>
          <a:xfrm>
            <a:off x="5761975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A colorful bird with a black beak&#10;&#10;Description automatically generated with low confidence">
            <a:extLst>
              <a:ext uri="{FF2B5EF4-FFF2-40B4-BE49-F238E27FC236}">
                <a16:creationId xmlns:a16="http://schemas.microsoft.com/office/drawing/2014/main" id="{2011D835-EBA7-5854-BFB9-880E983485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20899" r="12602" b="2"/>
          <a:stretch/>
        </p:blipFill>
        <p:spPr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21" name="Picture 20" descr="A bald eagle with a yellow beak&#10;&#10;Description automatically generated with medium confidence">
            <a:extLst>
              <a:ext uri="{FF2B5EF4-FFF2-40B4-BE49-F238E27FC236}">
                <a16:creationId xmlns:a16="http://schemas.microsoft.com/office/drawing/2014/main" id="{0DB5AD84-F722-E45F-0729-FA6E5D17F6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2687" r="17714" b="4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 descr="A peacock with its feathers spread&#10;&#10;Description automatically generated with medium confidence">
            <a:extLst>
              <a:ext uri="{FF2B5EF4-FFF2-40B4-BE49-F238E27FC236}">
                <a16:creationId xmlns:a16="http://schemas.microsoft.com/office/drawing/2014/main" id="{4BE30043-117B-0B41-6C23-7130E5A6D8B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19073" r="26381" b="-2"/>
          <a:stretch/>
        </p:blipFill>
        <p:spPr>
          <a:xfrm>
            <a:off x="20" y="4414950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10" name="Picture 9" descr="A close up of an owl&#10;&#10;Description automatically generated with medium confidence">
            <a:extLst>
              <a:ext uri="{FF2B5EF4-FFF2-40B4-BE49-F238E27FC236}">
                <a16:creationId xmlns:a16="http://schemas.microsoft.com/office/drawing/2014/main" id="{8D820F7E-8F02-5567-F587-544D8A44B07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t="5350" r="5" b="15449"/>
          <a:stretch/>
        </p:blipFill>
        <p:spPr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white dove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CFDE632B-6145-3AA0-3A59-724BE2413B3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4360" r="22769" b="2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7965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close up of an owl&#10;&#10;Description automatically generated with medium confidence">
            <a:extLst>
              <a:ext uri="{FF2B5EF4-FFF2-40B4-BE49-F238E27FC236}">
                <a16:creationId xmlns:a16="http://schemas.microsoft.com/office/drawing/2014/main" id="{8D820F7E-8F02-5567-F587-544D8A44B0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5536" r="-3" b="16542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7" name="Picture 6" descr="A picture containing hummingbird, bird&#10;&#10;Description automatically generated">
            <a:extLst>
              <a:ext uri="{FF2B5EF4-FFF2-40B4-BE49-F238E27FC236}">
                <a16:creationId xmlns:a16="http://schemas.microsoft.com/office/drawing/2014/main" id="{7CEB1722-71B0-A98A-9C47-565DA1B6BB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5518" r="20913" b="3"/>
          <a:stretch/>
        </p:blipFill>
        <p:spPr>
          <a:xfrm>
            <a:off x="5374639" y="2663706"/>
            <a:ext cx="4626927" cy="4197911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43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 descr="A bald eagle with a yellow beak&#10;&#10;Description automatically generated with medium confidence">
            <a:extLst>
              <a:ext uri="{FF2B5EF4-FFF2-40B4-BE49-F238E27FC236}">
                <a16:creationId xmlns:a16="http://schemas.microsoft.com/office/drawing/2014/main" id="{0DB5AD84-F722-E45F-0729-FA6E5D17F6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r="2019" b="3"/>
          <a:stretch/>
        </p:blipFill>
        <p:spPr>
          <a:xfrm>
            <a:off x="4675537" y="-1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6" name="Picture 15" descr="A white dove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CFDE632B-6145-3AA0-3A59-724BE2413B3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r="15245" b="-4"/>
          <a:stretch/>
        </p:blipFill>
        <p:spPr>
          <a:xfrm>
            <a:off x="2280734" y="2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14" name="Picture 13" descr="A colorful bird with a black beak&#10;&#10;Description automatically generated with low confidence">
            <a:extLst>
              <a:ext uri="{FF2B5EF4-FFF2-40B4-BE49-F238E27FC236}">
                <a16:creationId xmlns:a16="http://schemas.microsoft.com/office/drawing/2014/main" id="{2011D835-EBA7-5854-BFB9-880E9834850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l="10946" r="2649"/>
          <a:stretch/>
        </p:blipFill>
        <p:spPr>
          <a:xfrm>
            <a:off x="0" y="0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E5E2DE-1C38-C171-143B-271258E08690}"/>
              </a:ext>
            </a:extLst>
          </p:cNvPr>
          <p:cNvSpPr txBox="1"/>
          <p:nvPr/>
        </p:nvSpPr>
        <p:spPr>
          <a:xfrm>
            <a:off x="122165" y="3739772"/>
            <a:ext cx="5552512" cy="213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/>
              <a:t>Club women can be like birds.  </a:t>
            </a:r>
          </a:p>
          <a:p>
            <a:endParaRPr lang="en-US" sz="2400" dirty="0"/>
          </a:p>
          <a:p>
            <a:r>
              <a:rPr lang="en-US" sz="2400" dirty="0"/>
              <a:t>Some clubwomen are busy, some are wise, some are chatty, some are peaceful, some are showy, some are bold and yes, some are overbearing. </a:t>
            </a:r>
          </a:p>
          <a:p>
            <a:endParaRPr lang="en-US" sz="2400" dirty="0"/>
          </a:p>
          <a:p>
            <a:r>
              <a:rPr lang="en-US" sz="2400" dirty="0"/>
              <a:t>And just as we need all types of birds, we need all of these types of club women. </a:t>
            </a:r>
          </a:p>
          <a:p>
            <a:r>
              <a:rPr lang="en-US" sz="2400" dirty="0"/>
              <a:t> </a:t>
            </a:r>
          </a:p>
        </p:txBody>
      </p:sp>
      <p:pic>
        <p:nvPicPr>
          <p:cNvPr id="18" name="Picture 17" descr="A peacock with its feathers spread&#10;&#10;Description automatically generated with medium confidence">
            <a:extLst>
              <a:ext uri="{FF2B5EF4-FFF2-40B4-BE49-F238E27FC236}">
                <a16:creationId xmlns:a16="http://schemas.microsoft.com/office/drawing/2014/main" id="{4BE30043-117B-0B41-6C23-7130E5A6D8B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16294" r="23601" b="-2"/>
          <a:stretch/>
        </p:blipFill>
        <p:spPr>
          <a:xfrm>
            <a:off x="8264962" y="2660089"/>
            <a:ext cx="3927039" cy="4197911"/>
          </a:xfrm>
          <a:custGeom>
            <a:avLst/>
            <a:gdLst/>
            <a:ahLst/>
            <a:cxnLst/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3766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birdhouse, outdoor, building, wooden&#10;&#10;Description automatically generated">
            <a:extLst>
              <a:ext uri="{FF2B5EF4-FFF2-40B4-BE49-F238E27FC236}">
                <a16:creationId xmlns:a16="http://schemas.microsoft.com/office/drawing/2014/main" id="{C3BC1D60-42AC-7158-0B50-97445B4F12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946" r="6948" b="-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78DEB0-25C7-C9FA-5BA6-23C061BE6F68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n>
                  <a:noFill/>
                </a:ln>
                <a:effectLst/>
              </a:rPr>
              <a:t>Our goals for this administration will be to increase our membership while we retain our current members.    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br>
              <a:rPr lang="en-US" sz="2000" dirty="0">
                <a:ln>
                  <a:noFill/>
                </a:ln>
                <a:effectLst/>
              </a:rPr>
            </a:br>
            <a:r>
              <a:rPr lang="en-US" sz="2000" dirty="0">
                <a:ln>
                  <a:noFill/>
                </a:ln>
                <a:effectLst/>
              </a:rPr>
              <a:t>We will accomplish this by recruiting new members, forming new clubs and continue to offer volunteer opportunities for our members.    </a:t>
            </a:r>
          </a:p>
          <a:p>
            <a:pPr marR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n>
                <a:noFill/>
              </a:ln>
              <a:effectLst/>
            </a:endParaRP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n>
                  <a:noFill/>
                </a:ln>
                <a:effectLst/>
              </a:rPr>
              <a:t>We will be building new bird houses and welcoming new birds in.</a:t>
            </a:r>
            <a:r>
              <a:rPr lang="en-US" sz="1700" dirty="0">
                <a:ln>
                  <a:noFill/>
                </a:ln>
                <a:effectLst/>
              </a:rPr>
              <a:t> </a:t>
            </a:r>
          </a:p>
          <a:p>
            <a:pPr marR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ln>
                <a:noFill/>
              </a:ln>
              <a:effectLst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06461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irdhouse, building, ocarina">
            <a:extLst>
              <a:ext uri="{FF2B5EF4-FFF2-40B4-BE49-F238E27FC236}">
                <a16:creationId xmlns:a16="http://schemas.microsoft.com/office/drawing/2014/main" id="{B556234D-F461-73DA-ECFD-37EE0EED3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757" b="20243"/>
          <a:stretch/>
        </p:blipFill>
        <p:spPr>
          <a:xfrm>
            <a:off x="-104755" y="0"/>
            <a:ext cx="12191980" cy="6857990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96D43C-30E2-042D-2DBF-7263E272F8E7}"/>
              </a:ext>
            </a:extLst>
          </p:cNvPr>
          <p:cNvSpPr txBox="1"/>
          <p:nvPr/>
        </p:nvSpPr>
        <p:spPr>
          <a:xfrm>
            <a:off x="-285749" y="5317239"/>
            <a:ext cx="12020550" cy="1112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What is the status of your bird house?</a:t>
            </a:r>
            <a:endParaRPr lang="en-US" sz="440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 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353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orful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504A591E-2CA8-B947-9692-3BA136E43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60" r="1" b="10679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0C4A8A-6979-8A55-E258-43AFD114BF4B}"/>
              </a:ext>
            </a:extLst>
          </p:cNvPr>
          <p:cNvSpPr txBox="1"/>
          <p:nvPr/>
        </p:nvSpPr>
        <p:spPr>
          <a:xfrm>
            <a:off x="1714500" y="202746"/>
            <a:ext cx="7552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Welcoming New Birds</a:t>
            </a:r>
          </a:p>
        </p:txBody>
      </p:sp>
    </p:spTree>
    <p:extLst>
      <p:ext uri="{BB962C8B-B14F-4D97-AF65-F5344CB8AC3E}">
        <p14:creationId xmlns:p14="http://schemas.microsoft.com/office/powerpoint/2010/main" val="90445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525E25E-D2AD-06E0-6EA2-7DCEC31C6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661888"/>
            <a:ext cx="5294716" cy="353422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44DA03-FDB2-B501-0485-08179FD84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1661889"/>
            <a:ext cx="5294715" cy="35342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6ABC04-9FE9-727B-2FCB-114F7C28D1F1}"/>
              </a:ext>
            </a:extLst>
          </p:cNvPr>
          <p:cNvSpPr/>
          <p:nvPr/>
        </p:nvSpPr>
        <p:spPr>
          <a:xfrm>
            <a:off x="3189197" y="407088"/>
            <a:ext cx="5641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Focus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REALTORS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3574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flamingo, close&#10;&#10;Description automatically generated">
            <a:extLst>
              <a:ext uri="{FF2B5EF4-FFF2-40B4-BE49-F238E27FC236}">
                <a16:creationId xmlns:a16="http://schemas.microsoft.com/office/drawing/2014/main" id="{CDC4F2E2-AE83-73AF-0D20-318899A6C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7451" r="-1" b="26724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9FA0D17-4A12-0464-DD2B-855EB5B028C6}"/>
              </a:ext>
            </a:extLst>
          </p:cNvPr>
          <p:cNvSpPr txBox="1"/>
          <p:nvPr/>
        </p:nvSpPr>
        <p:spPr>
          <a:xfrm>
            <a:off x="4379976" y="5009083"/>
            <a:ext cx="6976872" cy="1345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7200" b="1" dirty="0">
                <a:solidFill>
                  <a:schemeClr val="bg1"/>
                </a:solidFill>
              </a:rPr>
              <a:t>Retention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ln>
                  <a:noFill/>
                </a:ln>
                <a:solidFill>
                  <a:schemeClr val="bg1"/>
                </a:solidFill>
                <a:effectLst/>
              </a:rPr>
              <a:t>Keeping your flock together</a:t>
            </a:r>
          </a:p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4531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2" descr="A picture containing outdoor, water, bird, beach&#10;&#10;Description automatically generated">
            <a:extLst>
              <a:ext uri="{FF2B5EF4-FFF2-40B4-BE49-F238E27FC236}">
                <a16:creationId xmlns:a16="http://schemas.microsoft.com/office/drawing/2014/main" id="{9B275FBF-4897-8B74-64B0-0A0E4AA4B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750" r="1" b="1727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E0D3F2-9DA3-C0E7-433A-D0B54A6B60AC}"/>
              </a:ext>
            </a:extLst>
          </p:cNvPr>
          <p:cNvSpPr txBox="1"/>
          <p:nvPr/>
        </p:nvSpPr>
        <p:spPr>
          <a:xfrm>
            <a:off x="8499898" y="5849411"/>
            <a:ext cx="4416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Bird Fight</a:t>
            </a:r>
          </a:p>
        </p:txBody>
      </p:sp>
    </p:spTree>
    <p:extLst>
      <p:ext uri="{BB962C8B-B14F-4D97-AF65-F5344CB8AC3E}">
        <p14:creationId xmlns:p14="http://schemas.microsoft.com/office/powerpoint/2010/main" val="690938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2" descr="A group of birds sit on a branch&#10;&#10;Description automatically generated with medium confidence">
            <a:extLst>
              <a:ext uri="{FF2B5EF4-FFF2-40B4-BE49-F238E27FC236}">
                <a16:creationId xmlns:a16="http://schemas.microsoft.com/office/drawing/2014/main" id="{4084E38D-B973-C0D1-5093-AD504A9F5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568" r="1" b="5230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B52AD9-ADFC-3E0C-D6EA-EE33901A04E2}"/>
              </a:ext>
            </a:extLst>
          </p:cNvPr>
          <p:cNvSpPr/>
          <p:nvPr/>
        </p:nvSpPr>
        <p:spPr>
          <a:xfrm>
            <a:off x="5911524" y="4719703"/>
            <a:ext cx="5389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Why did you join? </a:t>
            </a:r>
          </a:p>
        </p:txBody>
      </p:sp>
    </p:spTree>
    <p:extLst>
      <p:ext uri="{BB962C8B-B14F-4D97-AF65-F5344CB8AC3E}">
        <p14:creationId xmlns:p14="http://schemas.microsoft.com/office/powerpoint/2010/main" val="432944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49B232F-0BF9-F88C-3A2B-F310CC1AC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960" y="840677"/>
            <a:ext cx="3819240" cy="40738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73D212-0D4E-7670-7C9A-3512C947241F}"/>
              </a:ext>
            </a:extLst>
          </p:cNvPr>
          <p:cNvSpPr txBox="1"/>
          <p:nvPr/>
        </p:nvSpPr>
        <p:spPr>
          <a:xfrm>
            <a:off x="1352549" y="4482193"/>
            <a:ext cx="1077957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Email Julie at </a:t>
            </a:r>
            <a:r>
              <a:rPr lang="en-US" sz="6000" dirty="0"/>
              <a:t>membership@gfwcgeorgia.org</a:t>
            </a:r>
          </a:p>
        </p:txBody>
      </p:sp>
    </p:spTree>
    <p:extLst>
      <p:ext uri="{BB962C8B-B14F-4D97-AF65-F5344CB8AC3E}">
        <p14:creationId xmlns:p14="http://schemas.microsoft.com/office/powerpoint/2010/main" val="4280480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210</Words>
  <Application>Microsoft Office PowerPoint</Application>
  <PresentationFormat>Widescreen</PresentationFormat>
  <Paragraphs>35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Dreaming Outloud Script Pro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Walters</dc:creator>
  <cp:lastModifiedBy>Julie Walters</cp:lastModifiedBy>
  <cp:revision>3</cp:revision>
  <dcterms:created xsi:type="dcterms:W3CDTF">2022-07-25T12:26:55Z</dcterms:created>
  <dcterms:modified xsi:type="dcterms:W3CDTF">2022-08-11T13:53:18Z</dcterms:modified>
</cp:coreProperties>
</file>