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4945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89890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4836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79781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47272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696726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146181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595635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176" autoAdjust="0"/>
  </p:normalViewPr>
  <p:slideViewPr>
    <p:cSldViewPr showGuides="1">
      <p:cViewPr varScale="1">
        <p:scale>
          <a:sx n="67" d="100"/>
          <a:sy n="67" d="100"/>
        </p:scale>
        <p:origin x="556" y="44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B1E1D-1656-4BF3-B39D-523606D6DB44}" type="datetimeFigureOut">
              <a:rPr lang="en-US"/>
              <a:t>8/28/2020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149B6-8CC3-4B9A-BCBF-5AF8A7649F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268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FC044-1321-463A-86E8-35D85A959797}" type="datetimeFigureOut">
              <a:rPr lang="en-US"/>
              <a:t>8/28/2020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A99EE-A2C0-4BE5-BB96-1FDEE1D6095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688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1pPr>
    <a:lvl2pPr marL="40338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2pPr>
    <a:lvl3pPr marL="80677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3pPr>
    <a:lvl4pPr marL="121016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4pPr>
    <a:lvl5pPr marL="161355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5pPr>
    <a:lvl6pPr marL="201693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6pPr>
    <a:lvl7pPr marL="242032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7pPr>
    <a:lvl8pPr marL="282371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8pPr>
    <a:lvl9pPr marL="322710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91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>
              <a:spcBef>
                <a:spcPts val="1091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This certificate is designed to be printed. You should test print on regular paper to ensure proper positioning before printing on card stock.</a:t>
            </a:r>
          </a:p>
          <a:p>
            <a:pPr>
              <a:spcBef>
                <a:spcPts val="1091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You may need to uncheck Scale to Fit Paper in the Print dialog (in the Full Page Slides dropdown).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A99EE-A2C0-4BE5-BB96-1FDEE1D609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78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4"/>
          <p:cNvSpPr>
            <a:spLocks noGrp="1"/>
          </p:cNvSpPr>
          <p:nvPr>
            <p:ph type="subTitle" idx="1" hasCustomPrompt="1"/>
          </p:nvPr>
        </p:nvSpPr>
        <p:spPr>
          <a:xfrm>
            <a:off x="987552" y="1463040"/>
            <a:ext cx="7159752" cy="484632"/>
          </a:xfrm>
        </p:spPr>
        <p:txBody>
          <a:bodyPr lIns="91440" tIns="45720" rIns="91440" bIns="45720" anchor="ctr" anchorCtr="0"/>
          <a:lstStyle>
            <a:lvl1pPr marL="0" marR="0" indent="0" algn="ctr" defTabSz="926250" rtl="0" eaLnBrk="1" fontAlgn="auto" latinLnBrk="0" hangingPunct="1">
              <a:lnSpc>
                <a:spcPct val="90000"/>
              </a:lnSpc>
              <a:spcBef>
                <a:spcPts val="1637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3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26250" rtl="0" eaLnBrk="1" fontAlgn="auto" latinLnBrk="0" hangingPunct="1">
              <a:lnSpc>
                <a:spcPct val="90000"/>
              </a:lnSpc>
              <a:spcBef>
                <a:spcPts val="1637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Type of Certificate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990601" y="2560805"/>
            <a:ext cx="7162800" cy="325881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rPr dirty="0"/>
              <a:t>[Add text here, such as “This Acknowledges That”]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90601" y="2953512"/>
            <a:ext cx="7162800" cy="74066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5400" b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buFont typeface="Arial" pitchFamily="34" charset="0"/>
            </a:pPr>
            <a:r>
              <a:rPr lang="en-US" dirty="0"/>
              <a:t>Recipient Name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90601" y="3791249"/>
            <a:ext cx="7162800" cy="325881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rPr dirty="0"/>
              <a:t>[Describe contribution / reason for award here]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463617" y="516636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463617" y="5105400"/>
            <a:ext cx="2971800" cy="457200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Name/Title of Presenter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726190" y="4876800"/>
            <a:ext cx="2970010" cy="345141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Date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726190" y="5166360"/>
            <a:ext cx="29700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0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ecorative border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1" y="990600"/>
            <a:ext cx="7162800" cy="681318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0"/>
            <a:ext cx="7162802" cy="4038600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71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2BDE6FC-D800-44C9-9F28-4DA3F75C04DF}" type="datetimeFigureOut">
              <a:rPr lang="en-US" smtClean="0"/>
              <a:pPr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60454"/>
            <a:ext cx="2895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98928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D2FA371-C872-4E76-B1E3-5B0775D37C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26250" rtl="0" eaLnBrk="1" latinLnBrk="0" hangingPunct="1">
        <a:spcBef>
          <a:spcPct val="0"/>
        </a:spcBef>
        <a:buNone/>
        <a:defRPr sz="2546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49394" indent="-249394" algn="l" defTabSz="926250" rtl="0" eaLnBrk="1" latinLnBrk="0" hangingPunct="1">
        <a:lnSpc>
          <a:spcPct val="90000"/>
        </a:lnSpc>
        <a:spcBef>
          <a:spcPts val="1637"/>
        </a:spcBef>
        <a:buFont typeface="Arial" pitchFamily="34" charset="0"/>
        <a:buChar char="•"/>
        <a:defRPr sz="1819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581920" indent="-249394" algn="l" defTabSz="926250" rtl="0" eaLnBrk="1" latinLnBrk="0" hangingPunct="1">
        <a:lnSpc>
          <a:spcPct val="90000"/>
        </a:lnSpc>
        <a:spcBef>
          <a:spcPts val="545"/>
        </a:spcBef>
        <a:buFont typeface="Arial" pitchFamily="34" charset="0"/>
        <a:buChar char="•"/>
        <a:defRPr sz="1637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2pPr>
      <a:lvl3pPr marL="914446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454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1163841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1413235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1662630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6pPr>
      <a:lvl7pPr marL="1912024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7pPr>
      <a:lvl8pPr marL="2161418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8pPr>
      <a:lvl9pPr marL="2410812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1pPr>
      <a:lvl2pPr marL="463125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2pPr>
      <a:lvl3pPr marL="92625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3pPr>
      <a:lvl4pPr marL="138937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4pPr>
      <a:lvl5pPr marL="185250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5pPr>
      <a:lvl6pPr marL="231562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6pPr>
      <a:lvl7pPr marL="277875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7pPr>
      <a:lvl8pPr marL="3241878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8pPr>
      <a:lvl9pPr marL="3705003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20"/>
          </p:nvPr>
        </p:nvSpPr>
        <p:spPr>
          <a:xfrm>
            <a:off x="990600" y="2489986"/>
            <a:ext cx="7162800" cy="939014"/>
          </a:xfrm>
          <a:solidFill>
            <a:srgbClr val="FF3399"/>
          </a:solidFill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GFWC Georgia Leadership Team Congratulates 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90601" y="3276599"/>
            <a:ext cx="7162800" cy="762001"/>
          </a:xfrm>
        </p:spPr>
        <p:txBody>
          <a:bodyPr/>
          <a:lstStyle/>
          <a:p>
            <a:r>
              <a:rPr lang="en-US" dirty="0"/>
              <a:t>_________________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990601" y="4038600"/>
            <a:ext cx="7162800" cy="838200"/>
          </a:xfrm>
          <a:solidFill>
            <a:srgbClr val="0000FF"/>
          </a:solidFill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For Graduating from LEADS 2020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2000" dirty="0"/>
              <a:t>SEPTEMBER 5,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DD989A-E39B-4187-BF5C-7DEC1A445200}"/>
              </a:ext>
            </a:extLst>
          </p:cNvPr>
          <p:cNvSpPr txBox="1"/>
          <p:nvPr/>
        </p:nvSpPr>
        <p:spPr>
          <a:xfrm>
            <a:off x="1752600" y="4876800"/>
            <a:ext cx="324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Thank you for participating</a:t>
            </a:r>
            <a:r>
              <a:rPr lang="en-US" dirty="0"/>
              <a:t>! </a:t>
            </a:r>
          </a:p>
        </p:txBody>
      </p:sp>
      <p:pic>
        <p:nvPicPr>
          <p:cNvPr id="9" name="Picture 8" descr="A picture containing glass&#10;&#10;Description automatically generated">
            <a:extLst>
              <a:ext uri="{FF2B5EF4-FFF2-40B4-BE49-F238E27FC236}">
                <a16:creationId xmlns:a16="http://schemas.microsoft.com/office/drawing/2014/main" id="{1F91499C-F822-484E-816C-FEB0826EEE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7" y="973848"/>
            <a:ext cx="1523999" cy="1512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83D67B-E01E-4754-8614-6B639AE2D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04451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35336"/>
      </p:ext>
    </p:extLst>
  </p:cSld>
  <p:clrMapOvr>
    <a:masterClrMapping/>
  </p:clrMapOvr>
</p:sld>
</file>

<file path=ppt/theme/theme1.xml><?xml version="1.0" encoding="utf-8"?>
<a:theme xmlns:a="http://schemas.openxmlformats.org/drawingml/2006/main" name="Certificate of Scholarship (Blue)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tificate of Scholarship (formal blue border).potx" id="{B154B73A-30EE-430B-9BC9-90720A9544C5}" vid="{4C4B2D0B-66D1-40F0-9A01-AF2E45FD9A5B}"/>
    </a:ext>
  </a:extLst>
</a:theme>
</file>

<file path=ppt/theme/theme2.xml><?xml version="1.0" encoding="utf-8"?>
<a:theme xmlns:a="http://schemas.openxmlformats.org/drawingml/2006/main" name="Office Theme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 of Scholarship (formal blue border)</Template>
  <TotalTime>11</TotalTime>
  <Words>69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Palatino Linotype</vt:lpstr>
      <vt:lpstr>Certificate of Scholarship (Blue)</vt:lpstr>
      <vt:lpstr>_________________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_________________</dc:title>
  <dc:creator>Diane Degaetano</dc:creator>
  <cp:lastModifiedBy>Diane Degaetano</cp:lastModifiedBy>
  <cp:revision>2</cp:revision>
  <dcterms:created xsi:type="dcterms:W3CDTF">2020-08-29T01:21:30Z</dcterms:created>
  <dcterms:modified xsi:type="dcterms:W3CDTF">2020-08-29T01:33:26Z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