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handoutMasterIdLst>
    <p:handoutMasterId r:id="rId44"/>
  </p:handoutMasterIdLst>
  <p:sldIdLst>
    <p:sldId id="256" r:id="rId2"/>
    <p:sldId id="310" r:id="rId3"/>
    <p:sldId id="311" r:id="rId4"/>
    <p:sldId id="314" r:id="rId5"/>
    <p:sldId id="259" r:id="rId6"/>
    <p:sldId id="261" r:id="rId7"/>
    <p:sldId id="346" r:id="rId8"/>
    <p:sldId id="257" r:id="rId9"/>
    <p:sldId id="341" r:id="rId10"/>
    <p:sldId id="347" r:id="rId11"/>
    <p:sldId id="262" r:id="rId12"/>
    <p:sldId id="342" r:id="rId13"/>
    <p:sldId id="348" r:id="rId14"/>
    <p:sldId id="263" r:id="rId15"/>
    <p:sldId id="343" r:id="rId16"/>
    <p:sldId id="349" r:id="rId17"/>
    <p:sldId id="325" r:id="rId18"/>
    <p:sldId id="344" r:id="rId19"/>
    <p:sldId id="350" r:id="rId20"/>
    <p:sldId id="265" r:id="rId21"/>
    <p:sldId id="345" r:id="rId22"/>
    <p:sldId id="323" r:id="rId23"/>
    <p:sldId id="315" r:id="rId24"/>
    <p:sldId id="319" r:id="rId25"/>
    <p:sldId id="351" r:id="rId26"/>
    <p:sldId id="353" r:id="rId27"/>
    <p:sldId id="354" r:id="rId28"/>
    <p:sldId id="313" r:id="rId29"/>
    <p:sldId id="355" r:id="rId30"/>
    <p:sldId id="356" r:id="rId31"/>
    <p:sldId id="357" r:id="rId32"/>
    <p:sldId id="358" r:id="rId33"/>
    <p:sldId id="359" r:id="rId34"/>
    <p:sldId id="360" r:id="rId35"/>
    <p:sldId id="361" r:id="rId36"/>
    <p:sldId id="288" r:id="rId37"/>
    <p:sldId id="324" r:id="rId38"/>
    <p:sldId id="291" r:id="rId39"/>
    <p:sldId id="362" r:id="rId40"/>
    <p:sldId id="266" r:id="rId41"/>
    <p:sldId id="267" r:id="rId42"/>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4F79"/>
    <a:srgbClr val="A12753"/>
    <a:srgbClr val="306000"/>
    <a:srgbClr val="003635"/>
    <a:srgbClr val="600000"/>
    <a:srgbClr val="719DFF"/>
    <a:srgbClr val="81BDFF"/>
    <a:srgbClr val="5DD5FF"/>
    <a:srgbClr val="FF9933"/>
    <a:srgbClr val="9EFF2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94660" autoAdjust="0"/>
  </p:normalViewPr>
  <p:slideViewPr>
    <p:cSldViewPr snapToGrid="0">
      <p:cViewPr varScale="1">
        <p:scale>
          <a:sx n="115" d="100"/>
          <a:sy n="115" d="100"/>
        </p:scale>
        <p:origin x="-684" y="-102"/>
      </p:cViewPr>
      <p:guideLst>
        <p:guide orient="horz" pos="1620"/>
        <p:guide pos="2880"/>
      </p:guideLst>
    </p:cSldViewPr>
  </p:slideViewPr>
  <p:outlineViewPr>
    <p:cViewPr>
      <p:scale>
        <a:sx n="33" d="100"/>
        <a:sy n="33" d="100"/>
      </p:scale>
      <p:origin x="264" y="62958"/>
    </p:cViewPr>
  </p:outlineViewPr>
  <p:notesTextViewPr>
    <p:cViewPr>
      <p:scale>
        <a:sx n="1" d="1"/>
        <a:sy n="1" d="1"/>
      </p:scale>
      <p:origin x="0" y="0"/>
    </p:cViewPr>
  </p:notesTextViewPr>
  <p:sorterViewPr>
    <p:cViewPr>
      <p:scale>
        <a:sx n="66" d="100"/>
        <a:sy n="66" d="100"/>
      </p:scale>
      <p:origin x="0" y="0"/>
    </p:cViewPr>
  </p:sorterViewPr>
  <p:notesViewPr>
    <p:cSldViewPr snapToGrid="0">
      <p:cViewPr>
        <p:scale>
          <a:sx n="120" d="100"/>
          <a:sy n="120" d="100"/>
        </p:scale>
        <p:origin x="-1248" y="474"/>
      </p:cViewPr>
      <p:guideLst>
        <p:guide orient="horz" pos="2928"/>
        <p:guide pos="2208"/>
      </p:guideLst>
    </p:cSldViewPr>
  </p:notesViewPr>
  <p:gridSpacing cx="156370338" cy="15637033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3CD9E8-639D-4170-9CFD-11EB0BBFF9A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099B128-04F7-4CBE-82BC-E58FA0E6FC20}">
      <dgm:prSet phldrT="[Text]"/>
      <dgm:spPr/>
      <dgm:t>
        <a:bodyPr/>
        <a:lstStyle/>
        <a:p>
          <a:pPr algn="ctr"/>
          <a:r>
            <a:rPr lang="en-US" dirty="0" smtClean="0"/>
            <a:t>     Art	</a:t>
          </a:r>
          <a:endParaRPr lang="en-US" dirty="0"/>
        </a:p>
      </dgm:t>
    </dgm:pt>
    <dgm:pt modelId="{10509039-9DCF-4D3E-9949-F0EB1A5AACB6}" type="parTrans" cxnId="{36C5C594-6F10-49BD-AB05-DE5C5AA44783}">
      <dgm:prSet/>
      <dgm:spPr/>
      <dgm:t>
        <a:bodyPr/>
        <a:lstStyle/>
        <a:p>
          <a:endParaRPr lang="en-US"/>
        </a:p>
      </dgm:t>
    </dgm:pt>
    <dgm:pt modelId="{82FF8B09-AC88-4E4F-A2BE-32FFAD529A48}" type="sibTrans" cxnId="{36C5C594-6F10-49BD-AB05-DE5C5AA44783}">
      <dgm:prSet/>
      <dgm:spPr/>
      <dgm:t>
        <a:bodyPr/>
        <a:lstStyle/>
        <a:p>
          <a:endParaRPr lang="en-US"/>
        </a:p>
      </dgm:t>
    </dgm:pt>
    <dgm:pt modelId="{423DAEF2-30CD-45ED-B92F-5C6EB12BB201}">
      <dgm:prSet phldrT="[Text]"/>
      <dgm:spPr/>
      <dgm:t>
        <a:bodyPr/>
        <a:lstStyle/>
        <a:p>
          <a:r>
            <a:rPr lang="en-US" dirty="0" smtClean="0"/>
            <a:t>Education</a:t>
          </a:r>
          <a:endParaRPr lang="en-US" dirty="0"/>
        </a:p>
      </dgm:t>
    </dgm:pt>
    <dgm:pt modelId="{B95E1975-5717-4156-A7C2-BD694BE02EC5}" type="parTrans" cxnId="{0C3F9694-1C44-482A-9954-1891D3C4D930}">
      <dgm:prSet/>
      <dgm:spPr/>
      <dgm:t>
        <a:bodyPr/>
        <a:lstStyle/>
        <a:p>
          <a:endParaRPr lang="en-US"/>
        </a:p>
      </dgm:t>
    </dgm:pt>
    <dgm:pt modelId="{5C7E7ED6-B4DB-431C-8351-D362BFD7B1C1}" type="sibTrans" cxnId="{0C3F9694-1C44-482A-9954-1891D3C4D930}">
      <dgm:prSet/>
      <dgm:spPr/>
      <dgm:t>
        <a:bodyPr/>
        <a:lstStyle/>
        <a:p>
          <a:endParaRPr lang="en-US"/>
        </a:p>
      </dgm:t>
    </dgm:pt>
    <dgm:pt modelId="{2BA31CFE-0288-4EFE-BC82-6E083E79148A}">
      <dgm:prSet phldrT="[Text]"/>
      <dgm:spPr/>
      <dgm:t>
        <a:bodyPr/>
        <a:lstStyle/>
        <a:p>
          <a:r>
            <a:rPr lang="en-US" dirty="0" smtClean="0"/>
            <a:t>Home Life</a:t>
          </a:r>
          <a:endParaRPr lang="en-US" dirty="0"/>
        </a:p>
      </dgm:t>
    </dgm:pt>
    <dgm:pt modelId="{A630E8A4-E5D8-4626-8663-FD6099BAD7C5}" type="parTrans" cxnId="{82D14766-F064-4AE7-8672-C9F6DA3D3FC8}">
      <dgm:prSet/>
      <dgm:spPr/>
      <dgm:t>
        <a:bodyPr/>
        <a:lstStyle/>
        <a:p>
          <a:endParaRPr lang="en-US"/>
        </a:p>
      </dgm:t>
    </dgm:pt>
    <dgm:pt modelId="{42C31CC5-7546-40C5-8AD2-D5D069C10ACC}" type="sibTrans" cxnId="{82D14766-F064-4AE7-8672-C9F6DA3D3FC8}">
      <dgm:prSet/>
      <dgm:spPr/>
      <dgm:t>
        <a:bodyPr/>
        <a:lstStyle/>
        <a:p>
          <a:endParaRPr lang="en-US"/>
        </a:p>
      </dgm:t>
    </dgm:pt>
    <dgm:pt modelId="{89E0073F-CC9C-4934-B567-3E18C43826AD}">
      <dgm:prSet phldrT="[Text]"/>
      <dgm:spPr/>
      <dgm:t>
        <a:bodyPr/>
        <a:lstStyle/>
        <a:p>
          <a:r>
            <a:rPr lang="en-US" dirty="0" smtClean="0"/>
            <a:t>International Outreach</a:t>
          </a:r>
          <a:endParaRPr lang="en-US" dirty="0"/>
        </a:p>
      </dgm:t>
    </dgm:pt>
    <dgm:pt modelId="{0A9E313E-AA21-41BD-98A6-801760FD225C}" type="parTrans" cxnId="{F4B86D59-68A0-475B-B365-7E3E56CD14C9}">
      <dgm:prSet/>
      <dgm:spPr/>
      <dgm:t>
        <a:bodyPr/>
        <a:lstStyle/>
        <a:p>
          <a:endParaRPr lang="en-US"/>
        </a:p>
      </dgm:t>
    </dgm:pt>
    <dgm:pt modelId="{99B8807F-202B-4174-9C7B-B3DD0C9DBAC3}" type="sibTrans" cxnId="{F4B86D59-68A0-475B-B365-7E3E56CD14C9}">
      <dgm:prSet/>
      <dgm:spPr/>
      <dgm:t>
        <a:bodyPr/>
        <a:lstStyle/>
        <a:p>
          <a:endParaRPr lang="en-US"/>
        </a:p>
      </dgm:t>
    </dgm:pt>
    <dgm:pt modelId="{671FE88C-BB3B-41AD-A541-5492A09018AF}">
      <dgm:prSet phldrT="[Text]"/>
      <dgm:spPr/>
      <dgm:t>
        <a:bodyPr/>
        <a:lstStyle/>
        <a:p>
          <a:r>
            <a:rPr lang="en-US" dirty="0" smtClean="0"/>
            <a:t>Public Issues</a:t>
          </a:r>
          <a:endParaRPr lang="en-US" dirty="0"/>
        </a:p>
      </dgm:t>
    </dgm:pt>
    <dgm:pt modelId="{D74BD8A0-6FDB-4080-AA00-9B8CF40E4E99}" type="parTrans" cxnId="{3BAE2452-2904-416E-8F66-D0BC6586A5A4}">
      <dgm:prSet/>
      <dgm:spPr/>
      <dgm:t>
        <a:bodyPr/>
        <a:lstStyle/>
        <a:p>
          <a:endParaRPr lang="en-US"/>
        </a:p>
      </dgm:t>
    </dgm:pt>
    <dgm:pt modelId="{7F45817C-DABF-4BB9-863A-C930DB3F7043}" type="sibTrans" cxnId="{3BAE2452-2904-416E-8F66-D0BC6586A5A4}">
      <dgm:prSet/>
      <dgm:spPr/>
      <dgm:t>
        <a:bodyPr/>
        <a:lstStyle/>
        <a:p>
          <a:endParaRPr lang="en-US"/>
        </a:p>
      </dgm:t>
    </dgm:pt>
    <dgm:pt modelId="{62003763-A80C-4EC6-846E-3E5CD57B8757}">
      <dgm:prSet/>
      <dgm:spPr/>
      <dgm:t>
        <a:bodyPr/>
        <a:lstStyle/>
        <a:p>
          <a:r>
            <a:rPr lang="en-US" dirty="0" smtClean="0"/>
            <a:t>Conservation</a:t>
          </a:r>
          <a:endParaRPr lang="en-US" dirty="0"/>
        </a:p>
      </dgm:t>
    </dgm:pt>
    <dgm:pt modelId="{7D440014-2179-4A0E-B829-7B897ADB7E3D}" type="parTrans" cxnId="{A048A65D-270F-42A8-BC8F-CE0D8CB37C7C}">
      <dgm:prSet/>
      <dgm:spPr/>
      <dgm:t>
        <a:bodyPr/>
        <a:lstStyle/>
        <a:p>
          <a:endParaRPr lang="en-US"/>
        </a:p>
      </dgm:t>
    </dgm:pt>
    <dgm:pt modelId="{EAFC541B-6031-401B-8FAF-44E4FB123258}" type="sibTrans" cxnId="{A048A65D-270F-42A8-BC8F-CE0D8CB37C7C}">
      <dgm:prSet/>
      <dgm:spPr/>
      <dgm:t>
        <a:bodyPr/>
        <a:lstStyle/>
        <a:p>
          <a:endParaRPr lang="en-US"/>
        </a:p>
      </dgm:t>
    </dgm:pt>
    <dgm:pt modelId="{DC18A22E-7AE6-4DDA-8379-FE8E121F4181}">
      <dgm:prSet/>
      <dgm:spPr/>
      <dgm:t>
        <a:bodyPr/>
        <a:lstStyle/>
        <a:p>
          <a:r>
            <a:rPr lang="en-US" dirty="0" smtClean="0"/>
            <a:t>Arts &amp; Culture</a:t>
          </a:r>
          <a:endParaRPr lang="en-US" dirty="0"/>
        </a:p>
      </dgm:t>
    </dgm:pt>
    <dgm:pt modelId="{62F55588-980D-436A-B419-CE670C2E8AA7}" type="parTrans" cxnId="{5FD2D566-CDEF-4FF7-A03D-C2D98A7C3EB4}">
      <dgm:prSet/>
      <dgm:spPr/>
      <dgm:t>
        <a:bodyPr/>
        <a:lstStyle/>
        <a:p>
          <a:endParaRPr lang="en-US"/>
        </a:p>
      </dgm:t>
    </dgm:pt>
    <dgm:pt modelId="{A6EF0BD2-57AA-4345-97D2-60831A360DE1}" type="sibTrans" cxnId="{5FD2D566-CDEF-4FF7-A03D-C2D98A7C3EB4}">
      <dgm:prSet/>
      <dgm:spPr/>
      <dgm:t>
        <a:bodyPr/>
        <a:lstStyle/>
        <a:p>
          <a:endParaRPr lang="en-US"/>
        </a:p>
      </dgm:t>
    </dgm:pt>
    <dgm:pt modelId="{0394C5FB-F026-4051-B1CA-971FAD53C026}">
      <dgm:prSet/>
      <dgm:spPr/>
      <dgm:t>
        <a:bodyPr/>
        <a:lstStyle/>
        <a:p>
          <a:r>
            <a:rPr lang="en-US" dirty="0" smtClean="0"/>
            <a:t>Environment</a:t>
          </a:r>
          <a:endParaRPr lang="en-US" dirty="0"/>
        </a:p>
      </dgm:t>
    </dgm:pt>
    <dgm:pt modelId="{EBB45B60-F41A-4D85-BF69-ED7059ACDC0E}" type="parTrans" cxnId="{EBA68035-4EEF-4103-A6A7-5DC0FD965BAE}">
      <dgm:prSet/>
      <dgm:spPr/>
      <dgm:t>
        <a:bodyPr/>
        <a:lstStyle/>
        <a:p>
          <a:endParaRPr lang="en-US"/>
        </a:p>
      </dgm:t>
    </dgm:pt>
    <dgm:pt modelId="{CFC3EB03-47CF-4EED-A906-2C500B91A54E}" type="sibTrans" cxnId="{EBA68035-4EEF-4103-A6A7-5DC0FD965BAE}">
      <dgm:prSet/>
      <dgm:spPr/>
      <dgm:t>
        <a:bodyPr/>
        <a:lstStyle/>
        <a:p>
          <a:endParaRPr lang="en-US"/>
        </a:p>
      </dgm:t>
    </dgm:pt>
    <dgm:pt modelId="{9408FB9E-7A3E-429E-A9A4-0DD71D7D2CF3}">
      <dgm:prSet/>
      <dgm:spPr/>
      <dgm:t>
        <a:bodyPr/>
        <a:lstStyle/>
        <a:p>
          <a:r>
            <a:rPr lang="en-US" dirty="0" smtClean="0"/>
            <a:t>Education &amp; Libraries</a:t>
          </a:r>
          <a:endParaRPr lang="en-US" dirty="0"/>
        </a:p>
      </dgm:t>
    </dgm:pt>
    <dgm:pt modelId="{34CDFD7F-E6B2-4812-A954-E772797D47A8}" type="parTrans" cxnId="{09FCB6BD-1225-439A-96FC-A87FCCC27D36}">
      <dgm:prSet/>
      <dgm:spPr/>
      <dgm:t>
        <a:bodyPr/>
        <a:lstStyle/>
        <a:p>
          <a:endParaRPr lang="en-US"/>
        </a:p>
      </dgm:t>
    </dgm:pt>
    <dgm:pt modelId="{A9983A40-1B5C-4732-A358-896747586452}" type="sibTrans" cxnId="{09FCB6BD-1225-439A-96FC-A87FCCC27D36}">
      <dgm:prSet/>
      <dgm:spPr/>
      <dgm:t>
        <a:bodyPr/>
        <a:lstStyle/>
        <a:p>
          <a:endParaRPr lang="en-US"/>
        </a:p>
      </dgm:t>
    </dgm:pt>
    <dgm:pt modelId="{886FFCF5-696E-4FB0-992C-670A666F5B9E}">
      <dgm:prSet/>
      <dgm:spPr/>
      <dgm:t>
        <a:bodyPr/>
        <a:lstStyle/>
        <a:p>
          <a:r>
            <a:rPr lang="en-US" dirty="0" smtClean="0"/>
            <a:t>Civic Engagement</a:t>
          </a:r>
        </a:p>
        <a:p>
          <a:r>
            <a:rPr lang="en-US" dirty="0" smtClean="0"/>
            <a:t>&amp; Outreach</a:t>
          </a:r>
          <a:endParaRPr lang="en-US" dirty="0"/>
        </a:p>
      </dgm:t>
    </dgm:pt>
    <dgm:pt modelId="{AFE1A94D-EDC4-4157-98FF-E2EB29B18486}" type="parTrans" cxnId="{74D3258B-59F9-41AA-97AB-973848DAC62C}">
      <dgm:prSet/>
      <dgm:spPr/>
      <dgm:t>
        <a:bodyPr/>
        <a:lstStyle/>
        <a:p>
          <a:endParaRPr lang="en-US"/>
        </a:p>
      </dgm:t>
    </dgm:pt>
    <dgm:pt modelId="{4CEAAD55-C6B1-4022-80D8-0FA4A3FDB136}" type="sibTrans" cxnId="{74D3258B-59F9-41AA-97AB-973848DAC62C}">
      <dgm:prSet/>
      <dgm:spPr/>
      <dgm:t>
        <a:bodyPr/>
        <a:lstStyle/>
        <a:p>
          <a:endParaRPr lang="en-US"/>
        </a:p>
      </dgm:t>
    </dgm:pt>
    <dgm:pt modelId="{ACA0CC1C-0D25-447B-9AC2-A8033D350EDF}">
      <dgm:prSet/>
      <dgm:spPr/>
      <dgm:t>
        <a:bodyPr/>
        <a:lstStyle/>
        <a:p>
          <a:r>
            <a:rPr lang="en-US" dirty="0" smtClean="0"/>
            <a:t>Health &amp; Wellness</a:t>
          </a:r>
          <a:endParaRPr lang="en-US" dirty="0"/>
        </a:p>
      </dgm:t>
    </dgm:pt>
    <dgm:pt modelId="{B6709AEB-8B88-41F6-99B6-FFC2A0CF1487}" type="parTrans" cxnId="{A9DC0FCE-4A86-4A35-A410-2C7CFF57E060}">
      <dgm:prSet/>
      <dgm:spPr/>
      <dgm:t>
        <a:bodyPr/>
        <a:lstStyle/>
        <a:p>
          <a:endParaRPr lang="en-US"/>
        </a:p>
      </dgm:t>
    </dgm:pt>
    <dgm:pt modelId="{35E2BF4B-C36F-4F99-A252-30D6693E33C5}" type="sibTrans" cxnId="{A9DC0FCE-4A86-4A35-A410-2C7CFF57E060}">
      <dgm:prSet/>
      <dgm:spPr/>
      <dgm:t>
        <a:bodyPr/>
        <a:lstStyle/>
        <a:p>
          <a:endParaRPr lang="en-US"/>
        </a:p>
      </dgm:t>
    </dgm:pt>
    <dgm:pt modelId="{B80ACE62-6F52-44F3-B6BC-4BA85C301BE7}" type="pres">
      <dgm:prSet presAssocID="{653CD9E8-639D-4170-9CFD-11EB0BBFF9A2}" presName="diagram" presStyleCnt="0">
        <dgm:presLayoutVars>
          <dgm:dir/>
          <dgm:resizeHandles val="exact"/>
        </dgm:presLayoutVars>
      </dgm:prSet>
      <dgm:spPr/>
      <dgm:t>
        <a:bodyPr/>
        <a:lstStyle/>
        <a:p>
          <a:endParaRPr lang="en-US"/>
        </a:p>
      </dgm:t>
    </dgm:pt>
    <dgm:pt modelId="{1E313786-3AF8-4B57-95B0-B2F7064491F2}" type="pres">
      <dgm:prSet presAssocID="{D099B128-04F7-4CBE-82BC-E58FA0E6FC20}" presName="node" presStyleLbl="node1" presStyleIdx="0" presStyleCnt="11" custScaleX="11502" custScaleY="6731" custLinFactNeighborX="-4032" custLinFactNeighborY="2240">
        <dgm:presLayoutVars>
          <dgm:bulletEnabled val="1"/>
        </dgm:presLayoutVars>
      </dgm:prSet>
      <dgm:spPr/>
      <dgm:t>
        <a:bodyPr/>
        <a:lstStyle/>
        <a:p>
          <a:endParaRPr lang="en-US"/>
        </a:p>
      </dgm:t>
    </dgm:pt>
    <dgm:pt modelId="{7764A6FE-52F4-4B17-93B9-0169AF5613BB}" type="pres">
      <dgm:prSet presAssocID="{82FF8B09-AC88-4E4F-A2BE-32FFAD529A48}" presName="sibTrans" presStyleCnt="0"/>
      <dgm:spPr/>
    </dgm:pt>
    <dgm:pt modelId="{7C09B24A-921C-4C5F-8295-6ADB8F6A33C4}" type="pres">
      <dgm:prSet presAssocID="{62003763-A80C-4EC6-846E-3E5CD57B8757}" presName="node" presStyleLbl="node1" presStyleIdx="1" presStyleCnt="11" custScaleX="14002" custScaleY="7029" custLinFactNeighborX="-12814" custLinFactNeighborY="2090">
        <dgm:presLayoutVars>
          <dgm:bulletEnabled val="1"/>
        </dgm:presLayoutVars>
      </dgm:prSet>
      <dgm:spPr/>
      <dgm:t>
        <a:bodyPr/>
        <a:lstStyle/>
        <a:p>
          <a:endParaRPr lang="en-US"/>
        </a:p>
      </dgm:t>
    </dgm:pt>
    <dgm:pt modelId="{76794758-A027-4446-8669-14F78C36119E}" type="pres">
      <dgm:prSet presAssocID="{EAFC541B-6031-401B-8FAF-44E4FB123258}" presName="sibTrans" presStyleCnt="0"/>
      <dgm:spPr/>
    </dgm:pt>
    <dgm:pt modelId="{162DAF5B-BF10-482C-B0A1-C3E3189CB9F8}" type="pres">
      <dgm:prSet presAssocID="{423DAEF2-30CD-45ED-B92F-5C6EB12BB201}" presName="node" presStyleLbl="node1" presStyleIdx="2" presStyleCnt="11" custScaleX="14571" custScaleY="7329" custLinFactNeighborX="-21415" custLinFactNeighborY="2241">
        <dgm:presLayoutVars>
          <dgm:bulletEnabled val="1"/>
        </dgm:presLayoutVars>
      </dgm:prSet>
      <dgm:spPr/>
      <dgm:t>
        <a:bodyPr/>
        <a:lstStyle/>
        <a:p>
          <a:endParaRPr lang="en-US"/>
        </a:p>
      </dgm:t>
    </dgm:pt>
    <dgm:pt modelId="{723673E0-1C68-4030-8EEB-CE9F4231F845}" type="pres">
      <dgm:prSet presAssocID="{5C7E7ED6-B4DB-431C-8351-D362BFD7B1C1}" presName="sibTrans" presStyleCnt="0"/>
      <dgm:spPr/>
    </dgm:pt>
    <dgm:pt modelId="{11ACF743-164E-4C7F-A666-873DE7F84C32}" type="pres">
      <dgm:prSet presAssocID="{2BA31CFE-0288-4EFE-BC82-6E083E79148A}" presName="node" presStyleLbl="node1" presStyleIdx="3" presStyleCnt="11" custScaleX="13801" custScaleY="6732" custLinFactNeighborX="-30556" custLinFactNeighborY="2241">
        <dgm:presLayoutVars>
          <dgm:bulletEnabled val="1"/>
        </dgm:presLayoutVars>
      </dgm:prSet>
      <dgm:spPr/>
      <dgm:t>
        <a:bodyPr/>
        <a:lstStyle/>
        <a:p>
          <a:endParaRPr lang="en-US"/>
        </a:p>
      </dgm:t>
    </dgm:pt>
    <dgm:pt modelId="{2680F8FC-486A-4980-88F0-68921B5F16E3}" type="pres">
      <dgm:prSet presAssocID="{42C31CC5-7546-40C5-8AD2-D5D069C10ACC}" presName="sibTrans" presStyleCnt="0"/>
      <dgm:spPr/>
    </dgm:pt>
    <dgm:pt modelId="{91706380-2A0B-4977-9D58-33AE19A514EC}" type="pres">
      <dgm:prSet presAssocID="{89E0073F-CC9C-4934-B567-3E18C43826AD}" presName="node" presStyleLbl="node1" presStyleIdx="4" presStyleCnt="11" custScaleX="15424" custScaleY="6791" custLinFactNeighborX="53110" custLinFactNeighborY="-21701">
        <dgm:presLayoutVars>
          <dgm:bulletEnabled val="1"/>
        </dgm:presLayoutVars>
      </dgm:prSet>
      <dgm:spPr/>
      <dgm:t>
        <a:bodyPr/>
        <a:lstStyle/>
        <a:p>
          <a:endParaRPr lang="en-US"/>
        </a:p>
      </dgm:t>
    </dgm:pt>
    <dgm:pt modelId="{2D4FEC12-65FE-4473-AEA7-5963A75438E6}" type="pres">
      <dgm:prSet presAssocID="{99B8807F-202B-4174-9C7B-B3DD0C9DBAC3}" presName="sibTrans" presStyleCnt="0"/>
      <dgm:spPr/>
    </dgm:pt>
    <dgm:pt modelId="{F6B5D4E8-2226-42EA-A2BF-24B839FEB6DE}" type="pres">
      <dgm:prSet presAssocID="{671FE88C-BB3B-41AD-A541-5492A09018AF}" presName="node" presStyleLbl="node1" presStyleIdx="5" presStyleCnt="11" custScaleX="11891" custScaleY="6493" custLinFactNeighborX="44200" custLinFactNeighborY="-21653">
        <dgm:presLayoutVars>
          <dgm:bulletEnabled val="1"/>
        </dgm:presLayoutVars>
      </dgm:prSet>
      <dgm:spPr/>
      <dgm:t>
        <a:bodyPr/>
        <a:lstStyle/>
        <a:p>
          <a:endParaRPr lang="en-US"/>
        </a:p>
      </dgm:t>
    </dgm:pt>
    <dgm:pt modelId="{08B4DBEF-48C0-4F6D-8DCA-CBEB094ABE85}" type="pres">
      <dgm:prSet presAssocID="{7F45817C-DABF-4BB9-863A-C930DB3F7043}" presName="sibTrans" presStyleCnt="0"/>
      <dgm:spPr/>
    </dgm:pt>
    <dgm:pt modelId="{C5CDFA9E-2E81-471D-BB65-A63ADF4B9702}" type="pres">
      <dgm:prSet presAssocID="{DC18A22E-7AE6-4DDA-8379-FE8E121F4181}" presName="node" presStyleLbl="node1" presStyleIdx="6" presStyleCnt="11" custScaleX="13431" custScaleY="6649" custLinFactNeighborX="-50953" custLinFactNeighborY="6721">
        <dgm:presLayoutVars>
          <dgm:bulletEnabled val="1"/>
        </dgm:presLayoutVars>
      </dgm:prSet>
      <dgm:spPr/>
      <dgm:t>
        <a:bodyPr/>
        <a:lstStyle/>
        <a:p>
          <a:endParaRPr lang="en-US"/>
        </a:p>
      </dgm:t>
    </dgm:pt>
    <dgm:pt modelId="{77F02964-3FA1-4726-B47F-C1F38FDF310F}" type="pres">
      <dgm:prSet presAssocID="{A6EF0BD2-57AA-4345-97D2-60831A360DE1}" presName="sibTrans" presStyleCnt="0"/>
      <dgm:spPr/>
    </dgm:pt>
    <dgm:pt modelId="{293DB28D-EC34-4BC2-BDDD-ECE6D1CD37AE}" type="pres">
      <dgm:prSet presAssocID="{0394C5FB-F026-4051-B1CA-971FAD53C026}" presName="node" presStyleLbl="node1" presStyleIdx="7" presStyleCnt="11" custScaleX="10743" custScaleY="7062" custLinFactNeighborX="-57979" custLinFactNeighborY="6721">
        <dgm:presLayoutVars>
          <dgm:bulletEnabled val="1"/>
        </dgm:presLayoutVars>
      </dgm:prSet>
      <dgm:spPr/>
      <dgm:t>
        <a:bodyPr/>
        <a:lstStyle/>
        <a:p>
          <a:endParaRPr lang="en-US"/>
        </a:p>
      </dgm:t>
    </dgm:pt>
    <dgm:pt modelId="{533F7601-FB23-4741-B83E-D86F739BACCF}" type="pres">
      <dgm:prSet presAssocID="{CFC3EB03-47CF-4EED-A906-2C500B91A54E}" presName="sibTrans" presStyleCnt="0"/>
      <dgm:spPr/>
    </dgm:pt>
    <dgm:pt modelId="{3D82701C-A565-4414-ABAA-B84AFEA4CAA0}" type="pres">
      <dgm:prSet presAssocID="{9408FB9E-7A3E-429E-A9A4-0DD71D7D2CF3}" presName="node" presStyleLbl="node1" presStyleIdx="8" presStyleCnt="11" custScaleX="15238" custScaleY="7062" custLinFactNeighborX="17118" custLinFactNeighborY="-16727">
        <dgm:presLayoutVars>
          <dgm:bulletEnabled val="1"/>
        </dgm:presLayoutVars>
      </dgm:prSet>
      <dgm:spPr/>
      <dgm:t>
        <a:bodyPr/>
        <a:lstStyle/>
        <a:p>
          <a:endParaRPr lang="en-US"/>
        </a:p>
      </dgm:t>
    </dgm:pt>
    <dgm:pt modelId="{7862A441-8FF9-49B7-B062-AFD088AADBC0}" type="pres">
      <dgm:prSet presAssocID="{A9983A40-1B5C-4732-A358-896747586452}" presName="sibTrans" presStyleCnt="0"/>
      <dgm:spPr/>
    </dgm:pt>
    <dgm:pt modelId="{A6EF2B9A-5229-461F-808B-D31AD7911BC4}" type="pres">
      <dgm:prSet presAssocID="{886FFCF5-696E-4FB0-992C-670A666F5B9E}" presName="node" presStyleLbl="node1" presStyleIdx="9" presStyleCnt="11" custScaleX="15238" custScaleY="7062" custLinFactNeighborX="11382" custLinFactNeighborY="-16727">
        <dgm:presLayoutVars>
          <dgm:bulletEnabled val="1"/>
        </dgm:presLayoutVars>
      </dgm:prSet>
      <dgm:spPr/>
      <dgm:t>
        <a:bodyPr/>
        <a:lstStyle/>
        <a:p>
          <a:endParaRPr lang="en-US"/>
        </a:p>
      </dgm:t>
    </dgm:pt>
    <dgm:pt modelId="{9D5BC96B-72A5-4A82-A9E5-67AC4A3BB672}" type="pres">
      <dgm:prSet presAssocID="{4CEAAD55-C6B1-4022-80D8-0FA4A3FDB136}" presName="sibTrans" presStyleCnt="0"/>
      <dgm:spPr/>
    </dgm:pt>
    <dgm:pt modelId="{04687676-A641-4B2D-88DB-BDD65B484A2C}" type="pres">
      <dgm:prSet presAssocID="{ACA0CC1C-0D25-447B-9AC2-A8033D350EDF}" presName="node" presStyleLbl="node1" presStyleIdx="10" presStyleCnt="11" custScaleX="15238" custScaleY="7062" custLinFactNeighborX="4061" custLinFactNeighborY="-16427">
        <dgm:presLayoutVars>
          <dgm:bulletEnabled val="1"/>
        </dgm:presLayoutVars>
      </dgm:prSet>
      <dgm:spPr/>
      <dgm:t>
        <a:bodyPr/>
        <a:lstStyle/>
        <a:p>
          <a:endParaRPr lang="en-US"/>
        </a:p>
      </dgm:t>
    </dgm:pt>
  </dgm:ptLst>
  <dgm:cxnLst>
    <dgm:cxn modelId="{2D7E0E4E-85D1-4E3B-B846-8D4246C7E37E}" type="presOf" srcId="{89E0073F-CC9C-4934-B567-3E18C43826AD}" destId="{91706380-2A0B-4977-9D58-33AE19A514EC}" srcOrd="0" destOrd="0" presId="urn:microsoft.com/office/officeart/2005/8/layout/default"/>
    <dgm:cxn modelId="{5FD2D566-CDEF-4FF7-A03D-C2D98A7C3EB4}" srcId="{653CD9E8-639D-4170-9CFD-11EB0BBFF9A2}" destId="{DC18A22E-7AE6-4DDA-8379-FE8E121F4181}" srcOrd="6" destOrd="0" parTransId="{62F55588-980D-436A-B419-CE670C2E8AA7}" sibTransId="{A6EF0BD2-57AA-4345-97D2-60831A360DE1}"/>
    <dgm:cxn modelId="{EA98EC2C-EF56-4CF6-8C18-5AF788E591FD}" type="presOf" srcId="{671FE88C-BB3B-41AD-A541-5492A09018AF}" destId="{F6B5D4E8-2226-42EA-A2BF-24B839FEB6DE}" srcOrd="0" destOrd="0" presId="urn:microsoft.com/office/officeart/2005/8/layout/default"/>
    <dgm:cxn modelId="{BB5D51BC-13D3-474C-AEE7-ACB4C60D7F4E}" type="presOf" srcId="{0394C5FB-F026-4051-B1CA-971FAD53C026}" destId="{293DB28D-EC34-4BC2-BDDD-ECE6D1CD37AE}" srcOrd="0" destOrd="0" presId="urn:microsoft.com/office/officeart/2005/8/layout/default"/>
    <dgm:cxn modelId="{38706CAD-F04E-4552-9369-27C9674C7794}" type="presOf" srcId="{9408FB9E-7A3E-429E-A9A4-0DD71D7D2CF3}" destId="{3D82701C-A565-4414-ABAA-B84AFEA4CAA0}" srcOrd="0" destOrd="0" presId="urn:microsoft.com/office/officeart/2005/8/layout/default"/>
    <dgm:cxn modelId="{EBA68035-4EEF-4103-A6A7-5DC0FD965BAE}" srcId="{653CD9E8-639D-4170-9CFD-11EB0BBFF9A2}" destId="{0394C5FB-F026-4051-B1CA-971FAD53C026}" srcOrd="7" destOrd="0" parTransId="{EBB45B60-F41A-4D85-BF69-ED7059ACDC0E}" sibTransId="{CFC3EB03-47CF-4EED-A906-2C500B91A54E}"/>
    <dgm:cxn modelId="{74D3258B-59F9-41AA-97AB-973848DAC62C}" srcId="{653CD9E8-639D-4170-9CFD-11EB0BBFF9A2}" destId="{886FFCF5-696E-4FB0-992C-670A666F5B9E}" srcOrd="9" destOrd="0" parTransId="{AFE1A94D-EDC4-4157-98FF-E2EB29B18486}" sibTransId="{4CEAAD55-C6B1-4022-80D8-0FA4A3FDB136}"/>
    <dgm:cxn modelId="{118B9E82-9807-46F8-80E3-469214F1B69A}" type="presOf" srcId="{2BA31CFE-0288-4EFE-BC82-6E083E79148A}" destId="{11ACF743-164E-4C7F-A666-873DE7F84C32}" srcOrd="0" destOrd="0" presId="urn:microsoft.com/office/officeart/2005/8/layout/default"/>
    <dgm:cxn modelId="{3BAE2452-2904-416E-8F66-D0BC6586A5A4}" srcId="{653CD9E8-639D-4170-9CFD-11EB0BBFF9A2}" destId="{671FE88C-BB3B-41AD-A541-5492A09018AF}" srcOrd="5" destOrd="0" parTransId="{D74BD8A0-6FDB-4080-AA00-9B8CF40E4E99}" sibTransId="{7F45817C-DABF-4BB9-863A-C930DB3F7043}"/>
    <dgm:cxn modelId="{64C189EE-92DC-4AAF-B378-0604C2089AD0}" type="presOf" srcId="{D099B128-04F7-4CBE-82BC-E58FA0E6FC20}" destId="{1E313786-3AF8-4B57-95B0-B2F7064491F2}" srcOrd="0" destOrd="0" presId="urn:microsoft.com/office/officeart/2005/8/layout/default"/>
    <dgm:cxn modelId="{A9DC0FCE-4A86-4A35-A410-2C7CFF57E060}" srcId="{653CD9E8-639D-4170-9CFD-11EB0BBFF9A2}" destId="{ACA0CC1C-0D25-447B-9AC2-A8033D350EDF}" srcOrd="10" destOrd="0" parTransId="{B6709AEB-8B88-41F6-99B6-FFC2A0CF1487}" sibTransId="{35E2BF4B-C36F-4F99-A252-30D6693E33C5}"/>
    <dgm:cxn modelId="{6A093478-68F8-4668-B079-BC2672109158}" type="presOf" srcId="{653CD9E8-639D-4170-9CFD-11EB0BBFF9A2}" destId="{B80ACE62-6F52-44F3-B6BC-4BA85C301BE7}" srcOrd="0" destOrd="0" presId="urn:microsoft.com/office/officeart/2005/8/layout/default"/>
    <dgm:cxn modelId="{0C3F9694-1C44-482A-9954-1891D3C4D930}" srcId="{653CD9E8-639D-4170-9CFD-11EB0BBFF9A2}" destId="{423DAEF2-30CD-45ED-B92F-5C6EB12BB201}" srcOrd="2" destOrd="0" parTransId="{B95E1975-5717-4156-A7C2-BD694BE02EC5}" sibTransId="{5C7E7ED6-B4DB-431C-8351-D362BFD7B1C1}"/>
    <dgm:cxn modelId="{F25C5CF7-526B-4065-A1D7-0B7B98BF3B42}" type="presOf" srcId="{ACA0CC1C-0D25-447B-9AC2-A8033D350EDF}" destId="{04687676-A641-4B2D-88DB-BDD65B484A2C}" srcOrd="0" destOrd="0" presId="urn:microsoft.com/office/officeart/2005/8/layout/default"/>
    <dgm:cxn modelId="{F4B86D59-68A0-475B-B365-7E3E56CD14C9}" srcId="{653CD9E8-639D-4170-9CFD-11EB0BBFF9A2}" destId="{89E0073F-CC9C-4934-B567-3E18C43826AD}" srcOrd="4" destOrd="0" parTransId="{0A9E313E-AA21-41BD-98A6-801760FD225C}" sibTransId="{99B8807F-202B-4174-9C7B-B3DD0C9DBAC3}"/>
    <dgm:cxn modelId="{09FCB6BD-1225-439A-96FC-A87FCCC27D36}" srcId="{653CD9E8-639D-4170-9CFD-11EB0BBFF9A2}" destId="{9408FB9E-7A3E-429E-A9A4-0DD71D7D2CF3}" srcOrd="8" destOrd="0" parTransId="{34CDFD7F-E6B2-4812-A954-E772797D47A8}" sibTransId="{A9983A40-1B5C-4732-A358-896747586452}"/>
    <dgm:cxn modelId="{E8315C29-660F-4A31-A7BE-692E7DC85191}" type="presOf" srcId="{423DAEF2-30CD-45ED-B92F-5C6EB12BB201}" destId="{162DAF5B-BF10-482C-B0A1-C3E3189CB9F8}" srcOrd="0" destOrd="0" presId="urn:microsoft.com/office/officeart/2005/8/layout/default"/>
    <dgm:cxn modelId="{82D14766-F064-4AE7-8672-C9F6DA3D3FC8}" srcId="{653CD9E8-639D-4170-9CFD-11EB0BBFF9A2}" destId="{2BA31CFE-0288-4EFE-BC82-6E083E79148A}" srcOrd="3" destOrd="0" parTransId="{A630E8A4-E5D8-4626-8663-FD6099BAD7C5}" sibTransId="{42C31CC5-7546-40C5-8AD2-D5D069C10ACC}"/>
    <dgm:cxn modelId="{11709A4C-228F-49DF-AEFA-53F3290F448F}" type="presOf" srcId="{62003763-A80C-4EC6-846E-3E5CD57B8757}" destId="{7C09B24A-921C-4C5F-8295-6ADB8F6A33C4}" srcOrd="0" destOrd="0" presId="urn:microsoft.com/office/officeart/2005/8/layout/default"/>
    <dgm:cxn modelId="{A048A65D-270F-42A8-BC8F-CE0D8CB37C7C}" srcId="{653CD9E8-639D-4170-9CFD-11EB0BBFF9A2}" destId="{62003763-A80C-4EC6-846E-3E5CD57B8757}" srcOrd="1" destOrd="0" parTransId="{7D440014-2179-4A0E-B829-7B897ADB7E3D}" sibTransId="{EAFC541B-6031-401B-8FAF-44E4FB123258}"/>
    <dgm:cxn modelId="{B3441F81-7AE3-4FFF-BAE7-49CCBA51AD64}" type="presOf" srcId="{DC18A22E-7AE6-4DDA-8379-FE8E121F4181}" destId="{C5CDFA9E-2E81-471D-BB65-A63ADF4B9702}" srcOrd="0" destOrd="0" presId="urn:microsoft.com/office/officeart/2005/8/layout/default"/>
    <dgm:cxn modelId="{36C5C594-6F10-49BD-AB05-DE5C5AA44783}" srcId="{653CD9E8-639D-4170-9CFD-11EB0BBFF9A2}" destId="{D099B128-04F7-4CBE-82BC-E58FA0E6FC20}" srcOrd="0" destOrd="0" parTransId="{10509039-9DCF-4D3E-9949-F0EB1A5AACB6}" sibTransId="{82FF8B09-AC88-4E4F-A2BE-32FFAD529A48}"/>
    <dgm:cxn modelId="{A936E786-7426-458E-ADD5-1067B5479269}" type="presOf" srcId="{886FFCF5-696E-4FB0-992C-670A666F5B9E}" destId="{A6EF2B9A-5229-461F-808B-D31AD7911BC4}" srcOrd="0" destOrd="0" presId="urn:microsoft.com/office/officeart/2005/8/layout/default"/>
    <dgm:cxn modelId="{92B78CF9-406F-43E0-813D-B2F950AC773A}" type="presParOf" srcId="{B80ACE62-6F52-44F3-B6BC-4BA85C301BE7}" destId="{1E313786-3AF8-4B57-95B0-B2F7064491F2}" srcOrd="0" destOrd="0" presId="urn:microsoft.com/office/officeart/2005/8/layout/default"/>
    <dgm:cxn modelId="{21CDBA42-04EA-43AE-99E2-D922CCB98D71}" type="presParOf" srcId="{B80ACE62-6F52-44F3-B6BC-4BA85C301BE7}" destId="{7764A6FE-52F4-4B17-93B9-0169AF5613BB}" srcOrd="1" destOrd="0" presId="urn:microsoft.com/office/officeart/2005/8/layout/default"/>
    <dgm:cxn modelId="{02B1A163-2786-4F67-98AF-2CC90C2E538E}" type="presParOf" srcId="{B80ACE62-6F52-44F3-B6BC-4BA85C301BE7}" destId="{7C09B24A-921C-4C5F-8295-6ADB8F6A33C4}" srcOrd="2" destOrd="0" presId="urn:microsoft.com/office/officeart/2005/8/layout/default"/>
    <dgm:cxn modelId="{ED50D075-C036-4B87-A18A-812818FCB068}" type="presParOf" srcId="{B80ACE62-6F52-44F3-B6BC-4BA85C301BE7}" destId="{76794758-A027-4446-8669-14F78C36119E}" srcOrd="3" destOrd="0" presId="urn:microsoft.com/office/officeart/2005/8/layout/default"/>
    <dgm:cxn modelId="{F2A59F05-81EC-4E28-ACED-C123A44236E8}" type="presParOf" srcId="{B80ACE62-6F52-44F3-B6BC-4BA85C301BE7}" destId="{162DAF5B-BF10-482C-B0A1-C3E3189CB9F8}" srcOrd="4" destOrd="0" presId="urn:microsoft.com/office/officeart/2005/8/layout/default"/>
    <dgm:cxn modelId="{BE902494-04BE-46AD-A08A-32BADCF70954}" type="presParOf" srcId="{B80ACE62-6F52-44F3-B6BC-4BA85C301BE7}" destId="{723673E0-1C68-4030-8EEB-CE9F4231F845}" srcOrd="5" destOrd="0" presId="urn:microsoft.com/office/officeart/2005/8/layout/default"/>
    <dgm:cxn modelId="{3C8069EC-92F7-4D5C-93E9-14CB46D77676}" type="presParOf" srcId="{B80ACE62-6F52-44F3-B6BC-4BA85C301BE7}" destId="{11ACF743-164E-4C7F-A666-873DE7F84C32}" srcOrd="6" destOrd="0" presId="urn:microsoft.com/office/officeart/2005/8/layout/default"/>
    <dgm:cxn modelId="{DB3E7006-AE59-483F-A5EC-9B7E199CACFB}" type="presParOf" srcId="{B80ACE62-6F52-44F3-B6BC-4BA85C301BE7}" destId="{2680F8FC-486A-4980-88F0-68921B5F16E3}" srcOrd="7" destOrd="0" presId="urn:microsoft.com/office/officeart/2005/8/layout/default"/>
    <dgm:cxn modelId="{1E3C8A93-258B-45E9-AE9E-322A8BFCBF2E}" type="presParOf" srcId="{B80ACE62-6F52-44F3-B6BC-4BA85C301BE7}" destId="{91706380-2A0B-4977-9D58-33AE19A514EC}" srcOrd="8" destOrd="0" presId="urn:microsoft.com/office/officeart/2005/8/layout/default"/>
    <dgm:cxn modelId="{136BD646-7B06-4EF1-BD73-EEC98FFEC87D}" type="presParOf" srcId="{B80ACE62-6F52-44F3-B6BC-4BA85C301BE7}" destId="{2D4FEC12-65FE-4473-AEA7-5963A75438E6}" srcOrd="9" destOrd="0" presId="urn:microsoft.com/office/officeart/2005/8/layout/default"/>
    <dgm:cxn modelId="{19EE4DE8-EF60-4B87-8062-9594D078965B}" type="presParOf" srcId="{B80ACE62-6F52-44F3-B6BC-4BA85C301BE7}" destId="{F6B5D4E8-2226-42EA-A2BF-24B839FEB6DE}" srcOrd="10" destOrd="0" presId="urn:microsoft.com/office/officeart/2005/8/layout/default"/>
    <dgm:cxn modelId="{775233F5-7B9F-4A3E-A932-B65068D6F7C9}" type="presParOf" srcId="{B80ACE62-6F52-44F3-B6BC-4BA85C301BE7}" destId="{08B4DBEF-48C0-4F6D-8DCA-CBEB094ABE85}" srcOrd="11" destOrd="0" presId="urn:microsoft.com/office/officeart/2005/8/layout/default"/>
    <dgm:cxn modelId="{97AA0E85-1C46-42D9-B91E-A2322C44E0A4}" type="presParOf" srcId="{B80ACE62-6F52-44F3-B6BC-4BA85C301BE7}" destId="{C5CDFA9E-2E81-471D-BB65-A63ADF4B9702}" srcOrd="12" destOrd="0" presId="urn:microsoft.com/office/officeart/2005/8/layout/default"/>
    <dgm:cxn modelId="{CA0FEC20-AB40-4737-BB5F-F8FB3BC66B11}" type="presParOf" srcId="{B80ACE62-6F52-44F3-B6BC-4BA85C301BE7}" destId="{77F02964-3FA1-4726-B47F-C1F38FDF310F}" srcOrd="13" destOrd="0" presId="urn:microsoft.com/office/officeart/2005/8/layout/default"/>
    <dgm:cxn modelId="{A00F91AF-04CD-494D-B90A-E39D036350D9}" type="presParOf" srcId="{B80ACE62-6F52-44F3-B6BC-4BA85C301BE7}" destId="{293DB28D-EC34-4BC2-BDDD-ECE6D1CD37AE}" srcOrd="14" destOrd="0" presId="urn:microsoft.com/office/officeart/2005/8/layout/default"/>
    <dgm:cxn modelId="{5060128B-389A-4046-A3CC-EBABC51A9F4B}" type="presParOf" srcId="{B80ACE62-6F52-44F3-B6BC-4BA85C301BE7}" destId="{533F7601-FB23-4741-B83E-D86F739BACCF}" srcOrd="15" destOrd="0" presId="urn:microsoft.com/office/officeart/2005/8/layout/default"/>
    <dgm:cxn modelId="{AC603ECD-4DC1-4F1C-9806-0FF27C0035EC}" type="presParOf" srcId="{B80ACE62-6F52-44F3-B6BC-4BA85C301BE7}" destId="{3D82701C-A565-4414-ABAA-B84AFEA4CAA0}" srcOrd="16" destOrd="0" presId="urn:microsoft.com/office/officeart/2005/8/layout/default"/>
    <dgm:cxn modelId="{60197E81-0374-441E-A022-AABF7B51628A}" type="presParOf" srcId="{B80ACE62-6F52-44F3-B6BC-4BA85C301BE7}" destId="{7862A441-8FF9-49B7-B062-AFD088AADBC0}" srcOrd="17" destOrd="0" presId="urn:microsoft.com/office/officeart/2005/8/layout/default"/>
    <dgm:cxn modelId="{13C8D302-164B-4113-8E72-4C0022A15BFD}" type="presParOf" srcId="{B80ACE62-6F52-44F3-B6BC-4BA85C301BE7}" destId="{A6EF2B9A-5229-461F-808B-D31AD7911BC4}" srcOrd="18" destOrd="0" presId="urn:microsoft.com/office/officeart/2005/8/layout/default"/>
    <dgm:cxn modelId="{E7F8BB68-6A2E-43C2-B009-B71CCC7FC5A8}" type="presParOf" srcId="{B80ACE62-6F52-44F3-B6BC-4BA85C301BE7}" destId="{9D5BC96B-72A5-4A82-A9E5-67AC4A3BB672}" srcOrd="19" destOrd="0" presId="urn:microsoft.com/office/officeart/2005/8/layout/default"/>
    <dgm:cxn modelId="{F6CB6DD1-AD95-494B-ACDF-877B8F3D37BD}" type="presParOf" srcId="{B80ACE62-6F52-44F3-B6BC-4BA85C301BE7}" destId="{04687676-A641-4B2D-88DB-BDD65B484A2C}" srcOrd="20" destOrd="0" presId="urn:microsoft.com/office/officeart/2005/8/layout/default"/>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E313786-3AF8-4B57-95B0-B2F7064491F2}">
      <dsp:nvSpPr>
        <dsp:cNvPr id="0" name=""/>
        <dsp:cNvSpPr/>
      </dsp:nvSpPr>
      <dsp:spPr>
        <a:xfrm>
          <a:off x="331652" y="601560"/>
          <a:ext cx="946568" cy="33236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     Art	</a:t>
          </a:r>
          <a:endParaRPr lang="en-US" sz="800" kern="1200" dirty="0"/>
        </a:p>
      </dsp:txBody>
      <dsp:txXfrm>
        <a:off x="331652" y="601560"/>
        <a:ext cx="946568" cy="332360"/>
      </dsp:txXfrm>
    </dsp:sp>
    <dsp:sp modelId="{7C09B24A-921C-4C5F-8295-6ADB8F6A33C4}">
      <dsp:nvSpPr>
        <dsp:cNvPr id="0" name=""/>
        <dsp:cNvSpPr/>
      </dsp:nvSpPr>
      <dsp:spPr>
        <a:xfrm>
          <a:off x="1378458" y="586796"/>
          <a:ext cx="1152308" cy="3470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Conservation</a:t>
          </a:r>
          <a:endParaRPr lang="en-US" sz="800" kern="1200" dirty="0"/>
        </a:p>
      </dsp:txBody>
      <dsp:txXfrm>
        <a:off x="1378458" y="586796"/>
        <a:ext cx="1152308" cy="347075"/>
      </dsp:txXfrm>
    </dsp:sp>
    <dsp:sp modelId="{162DAF5B-BF10-482C-B0A1-C3E3189CB9F8}">
      <dsp:nvSpPr>
        <dsp:cNvPr id="0" name=""/>
        <dsp:cNvSpPr/>
      </dsp:nvSpPr>
      <dsp:spPr>
        <a:xfrm>
          <a:off x="2645898" y="586846"/>
          <a:ext cx="1199135" cy="361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Education</a:t>
          </a:r>
          <a:endParaRPr lang="en-US" sz="800" kern="1200" dirty="0"/>
        </a:p>
      </dsp:txBody>
      <dsp:txXfrm>
        <a:off x="2645898" y="586846"/>
        <a:ext cx="1199135" cy="361888"/>
      </dsp:txXfrm>
    </dsp:sp>
    <dsp:sp modelId="{11ACF743-164E-4C7F-A666-873DE7F84C32}">
      <dsp:nvSpPr>
        <dsp:cNvPr id="0" name=""/>
        <dsp:cNvSpPr/>
      </dsp:nvSpPr>
      <dsp:spPr>
        <a:xfrm>
          <a:off x="3915725" y="601585"/>
          <a:ext cx="1135767" cy="3324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Home Life</a:t>
          </a:r>
          <a:endParaRPr lang="en-US" sz="800" kern="1200" dirty="0"/>
        </a:p>
      </dsp:txBody>
      <dsp:txXfrm>
        <a:off x="3915725" y="601585"/>
        <a:ext cx="1135767" cy="332410"/>
      </dsp:txXfrm>
    </dsp:sp>
    <dsp:sp modelId="{91706380-2A0B-4977-9D58-33AE19A514EC}">
      <dsp:nvSpPr>
        <dsp:cNvPr id="0" name=""/>
        <dsp:cNvSpPr/>
      </dsp:nvSpPr>
      <dsp:spPr>
        <a:xfrm>
          <a:off x="5132431" y="596186"/>
          <a:ext cx="1269333" cy="3353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International Outreach</a:t>
          </a:r>
          <a:endParaRPr lang="en-US" sz="800" kern="1200" dirty="0"/>
        </a:p>
      </dsp:txBody>
      <dsp:txXfrm>
        <a:off x="5132431" y="596186"/>
        <a:ext cx="1269333" cy="335323"/>
      </dsp:txXfrm>
    </dsp:sp>
    <dsp:sp modelId="{F6B5D4E8-2226-42EA-A2BF-24B839FEB6DE}">
      <dsp:nvSpPr>
        <dsp:cNvPr id="0" name=""/>
        <dsp:cNvSpPr/>
      </dsp:nvSpPr>
      <dsp:spPr>
        <a:xfrm>
          <a:off x="6491467" y="605914"/>
          <a:ext cx="978581" cy="32060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Public Issues</a:t>
          </a:r>
          <a:endParaRPr lang="en-US" sz="800" kern="1200" dirty="0"/>
        </a:p>
      </dsp:txBody>
      <dsp:txXfrm>
        <a:off x="6491467" y="605914"/>
        <a:ext cx="978581" cy="320608"/>
      </dsp:txXfrm>
    </dsp:sp>
    <dsp:sp modelId="{C5CDFA9E-2E81-471D-BB65-A63ADF4B9702}">
      <dsp:nvSpPr>
        <dsp:cNvPr id="0" name=""/>
        <dsp:cNvSpPr/>
      </dsp:nvSpPr>
      <dsp:spPr>
        <a:xfrm>
          <a:off x="462297" y="2003102"/>
          <a:ext cx="1105317" cy="328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Arts &amp; Culture</a:t>
          </a:r>
          <a:endParaRPr lang="en-US" sz="800" kern="1200" dirty="0"/>
        </a:p>
      </dsp:txBody>
      <dsp:txXfrm>
        <a:off x="462297" y="2003102"/>
        <a:ext cx="1105317" cy="328311"/>
      </dsp:txXfrm>
    </dsp:sp>
    <dsp:sp modelId="{293DB28D-EC34-4BC2-BDDD-ECE6D1CD37AE}">
      <dsp:nvSpPr>
        <dsp:cNvPr id="0" name=""/>
        <dsp:cNvSpPr/>
      </dsp:nvSpPr>
      <dsp:spPr>
        <a:xfrm>
          <a:off x="1812363" y="1992906"/>
          <a:ext cx="884105" cy="348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Environment</a:t>
          </a:r>
          <a:endParaRPr lang="en-US" sz="800" kern="1200" dirty="0"/>
        </a:p>
      </dsp:txBody>
      <dsp:txXfrm>
        <a:off x="1812363" y="1992906"/>
        <a:ext cx="884105" cy="348704"/>
      </dsp:txXfrm>
    </dsp:sp>
    <dsp:sp modelId="{3D82701C-A565-4414-ABAA-B84AFEA4CAA0}">
      <dsp:nvSpPr>
        <dsp:cNvPr id="0" name=""/>
        <dsp:cNvSpPr/>
      </dsp:nvSpPr>
      <dsp:spPr>
        <a:xfrm>
          <a:off x="2819543" y="2006765"/>
          <a:ext cx="1254026" cy="348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Education &amp; Libraries</a:t>
          </a:r>
          <a:endParaRPr lang="en-US" sz="800" kern="1200" dirty="0"/>
        </a:p>
      </dsp:txBody>
      <dsp:txXfrm>
        <a:off x="2819543" y="2006765"/>
        <a:ext cx="1254026" cy="348704"/>
      </dsp:txXfrm>
    </dsp:sp>
    <dsp:sp modelId="{A6EF2B9A-5229-461F-808B-D31AD7911BC4}">
      <dsp:nvSpPr>
        <dsp:cNvPr id="0" name=""/>
        <dsp:cNvSpPr/>
      </dsp:nvSpPr>
      <dsp:spPr>
        <a:xfrm>
          <a:off x="4424479" y="2006765"/>
          <a:ext cx="1254026" cy="348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Civic Engagement</a:t>
          </a:r>
        </a:p>
        <a:p>
          <a:pPr lvl="0" algn="ctr" defTabSz="355600">
            <a:lnSpc>
              <a:spcPct val="90000"/>
            </a:lnSpc>
            <a:spcBef>
              <a:spcPct val="0"/>
            </a:spcBef>
            <a:spcAft>
              <a:spcPct val="35000"/>
            </a:spcAft>
          </a:pPr>
          <a:r>
            <a:rPr lang="en-US" sz="800" kern="1200" dirty="0" smtClean="0"/>
            <a:t>&amp; Outreach</a:t>
          </a:r>
          <a:endParaRPr lang="en-US" sz="800" kern="1200" dirty="0"/>
        </a:p>
      </dsp:txBody>
      <dsp:txXfrm>
        <a:off x="4424479" y="2006765"/>
        <a:ext cx="1254026" cy="348704"/>
      </dsp:txXfrm>
    </dsp:sp>
    <dsp:sp modelId="{04687676-A641-4B2D-88DB-BDD65B484A2C}">
      <dsp:nvSpPr>
        <dsp:cNvPr id="0" name=""/>
        <dsp:cNvSpPr/>
      </dsp:nvSpPr>
      <dsp:spPr>
        <a:xfrm>
          <a:off x="5898977" y="2021578"/>
          <a:ext cx="1254026" cy="34870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Health &amp; Wellness</a:t>
          </a:r>
          <a:endParaRPr lang="en-US" sz="800" kern="1200" dirty="0"/>
        </a:p>
      </dsp:txBody>
      <dsp:txXfrm>
        <a:off x="5898977" y="2021578"/>
        <a:ext cx="1254026" cy="34870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1C86263-820E-4821-A4BC-2E987F331C4C}" type="slidenum">
              <a:rPr lang="en-US" smtClean="0"/>
              <a:pPr/>
              <a:t>‹#›</a:t>
            </a:fld>
            <a:endParaRPr lang="en-US"/>
          </a:p>
        </p:txBody>
      </p:sp>
      <p:sp>
        <p:nvSpPr>
          <p:cNvPr id="9" name="Footer Placeholder 8"/>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10" name="Header Placeholder 9"/>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3"/>
            <a:ext cx="3037840" cy="466434"/>
          </a:xfrm>
          <a:prstGeom prst="rect">
            <a:avLst/>
          </a:prstGeom>
        </p:spPr>
        <p:txBody>
          <a:bodyPr vert="horz" lIns="93177" tIns="46589" rIns="93177" bIns="46589" rtlCol="0"/>
          <a:lstStyle>
            <a:lvl1pPr algn="r">
              <a:defRPr sz="1200"/>
            </a:lvl1pPr>
          </a:lstStyle>
          <a:p>
            <a:fld id="{C8D18E60-4300-4729-A0D7-6AB984C3922D}" type="datetimeFigureOut">
              <a:rPr lang="en-US" smtClean="0"/>
              <a:pPr/>
              <a:t>8/11/2020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F533E96-F078-4B3D-A8F4-F1AF21EBC357}" type="slidenum">
              <a:rPr lang="en-US" smtClean="0"/>
              <a:pPr/>
              <a:t>‹#›</a:t>
            </a:fld>
            <a:endParaRPr lang="en-US"/>
          </a:p>
        </p:txBody>
      </p:sp>
    </p:spTree>
    <p:extLst>
      <p:ext uri="{BB962C8B-B14F-4D97-AF65-F5344CB8AC3E}">
        <p14:creationId xmlns:p14="http://schemas.microsoft.com/office/powerpoint/2010/main" xmlns="" val="28443001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Hello, everyone.  My name is Cathy Jones and I’m the 2</a:t>
            </a:r>
            <a:r>
              <a:rPr lang="en-US" baseline="30000" dirty="0" smtClean="0"/>
              <a:t>nd</a:t>
            </a:r>
            <a:r>
              <a:rPr lang="en-US" dirty="0" smtClean="0"/>
              <a:t> Vice President of the GFWC Georgia Federation of Women’s Clubs.</a:t>
            </a:r>
          </a:p>
          <a:p>
            <a:endParaRPr lang="en-US" dirty="0" smtClean="0"/>
          </a:p>
          <a:p>
            <a:r>
              <a:rPr lang="en-US" dirty="0" smtClean="0"/>
              <a:t>GFWC Georgia clubs and club women</a:t>
            </a:r>
            <a:r>
              <a:rPr lang="en-US" baseline="0" dirty="0" smtClean="0"/>
              <a:t> are the heart of not only the Federation, but the communities in which they live and work.  For 130 years, GFWC volunteers have embraced the servant heart.  Service to others is  not a duty, but a response to love.  The </a:t>
            </a:r>
            <a:r>
              <a:rPr lang="en-US" dirty="0" smtClean="0"/>
              <a:t> GFWC Plan of Work </a:t>
            </a:r>
            <a:r>
              <a:rPr lang="en-US" baseline="0" dirty="0" smtClean="0"/>
              <a:t>helps us focus on the best ideas of many generations of women who have a heart for service.</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GFWC has</a:t>
            </a:r>
            <a:r>
              <a:rPr lang="en-US" baseline="0" dirty="0" smtClean="0"/>
              <a:t> organized it’s plan for volunteer service in three tiers.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Tier I</a:t>
            </a:r>
            <a:r>
              <a:rPr lang="en-US" baseline="0" dirty="0" smtClean="0"/>
              <a:t> contains our Community Service Programs.  Tier II are the Advancement Areas.  Tier III are the Special Emphasis Programs.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start with Tier I, our Community Service Programs or CSPs.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you are aware,</a:t>
            </a:r>
            <a:r>
              <a:rPr lang="en-US" baseline="0" dirty="0" smtClean="0"/>
              <a:t> GFWC has merged the original six CSPs into five areas and renamed them as: Arts &amp; Culture, Civic Engagement &amp; Outreach, Education &amp; Libraries, Environment, and Health &amp; Wellness.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graphic shows the alignment of the old CSPs with our new ones.  It looks more complicated than it is.  When realigning  the programs, GF took into consideration the intent of projects.  All projects formerly in Art align with the new Arts &amp; Culture.  All projects formerly in Conservation align with the new Environment.  Most projects from Education align with Education &amp; Libraries but there are exceptions depending upon the intent of the project.  For instance, teaching a lesson on cultural differences from another country goes to Arts &amp; Culture, starting a classroom garden goes to Environment, and collecting books for veterans goes to Civic Engagement &amp; Outreach.  Home Life projects now align with either Health &amp; Wellness or Civic Engagement &amp; Outreach.  Anything dealing with finance, food pantries, homeless shelters, Girl Scouts,  </a:t>
            </a:r>
            <a:r>
              <a:rPr lang="en-US" dirty="0" smtClean="0"/>
              <a:t>Samaritan’s Purse, and </a:t>
            </a:r>
            <a:r>
              <a:rPr lang="en-US" baseline="0" dirty="0" smtClean="0"/>
              <a:t>Canine Companions is now in Civic Engagement.  International Outreach has been completely absorbed by other areas. International parties are now in Arts &amp; Culture.  Shot at Life, UNICEF, and Operation Smile are in Health &amp; Wellness.  KIVA and Heifer food projects are in Civic Engagement.  The new Civic Engagement area is comprised of Public Issues.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Arts &amp; Culture Community</a:t>
            </a:r>
            <a:r>
              <a:rPr lang="en-US" baseline="0" dirty="0" smtClean="0"/>
              <a:t> Service Program is lead by Nicole Braun &amp; Sara Keys.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Arts &amp; Culture area is dedicated to enriching the human experience. </a:t>
            </a:r>
            <a:r>
              <a:rPr lang="en-US" baseline="0" dirty="0" smtClean="0"/>
              <a:t>Project ideas are suggested in the areas of visual &amp; fine</a:t>
            </a:r>
            <a:r>
              <a:rPr lang="en-US" dirty="0" smtClean="0"/>
              <a:t> arts, crafts, performing arts, photography, creative writing, and culture. </a:t>
            </a:r>
            <a:r>
              <a:rPr lang="en-US" baseline="0" dirty="0" smtClean="0"/>
              <a:t>Resource organizations that may assist clubs include the National Endowment for the Arts, Very Special Arts, National Association for Music Education, and Americans for the Arts.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Challenge Project for Arts &amp; Culture is to sponsor a Youth Art Contest during March, which is Youth Art Month.  Partner with your local schools or other community organizations.  Display winning artwork in prominent places in your community.  Purchase ribbons or other prizes to award the winning participants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Civic</a:t>
            </a:r>
            <a:r>
              <a:rPr lang="en-US" baseline="0" dirty="0" smtClean="0"/>
              <a:t> Engagement &amp; Outreach CSP is lead by Sharon Wilkin &amp; Patty Hosea.</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Civic Engagement &amp; Outreach program reminds</a:t>
            </a:r>
            <a:r>
              <a:rPr lang="en-US" baseline="0" dirty="0" smtClean="0"/>
              <a:t> members that each of us is a part of a larger society and is responsible for undertaking actions that will create a better quality of life and foster a sense of community.  Included here are citizenship, crime prevention, safety, disaster preparedness, programs for the needy, hungry, and homeless, and our military personnel and veterans.  Several organizations are resources for projects in this program, such as HOBY, the American Legion, Fisher House, Habitat for Humanity, National Council on Aging, Wreaths Across America, Honor Flight, KIVA, Samaritan’s Purse,</a:t>
            </a:r>
            <a:r>
              <a:rPr lang="en-US" dirty="0" smtClean="0"/>
              <a:t> </a:t>
            </a:r>
            <a:r>
              <a:rPr lang="en-US" baseline="0" dirty="0" smtClean="0"/>
              <a:t>and the National Coalition for Homeless, to name a few.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Civic Engagement Challenge Project is to support or celebrate women veterans in your community during the first two weeks of November.  Most of us think of males when we picture a veteran, but just remember that we females have played an important part in the United States armed forces.  Celebrate the accomplishments of our female military personnel with projects directed especially to their needs.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Education and Libraries CSP is headed up by Amelia Massey and Lindsey Moore.</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Education &amp; Libraries</a:t>
            </a:r>
            <a:r>
              <a:rPr lang="en-US" baseline="0" dirty="0" smtClean="0"/>
              <a:t> area promotes education in both children and adults.  It aims to help others, while continuing to learn.  Projects are designed to foster schools, as well as other educational institutions and opportunities.  Its goal is to promote literacy, libraries, and the love of a good book.  Organizations that may provide resources in this area include Books Alive, National Education Association, Read Across America, STEM, The Library Project, HOBY, 1000 Book Challenge, and Reach Out and Read.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Challenge Project is to sponsor a STEM event with Special Needs students during Disability History Month in October.  There are several websites noted in the plan of work that will assist clubs in finding appropriate projects to help our disabled students have fun with science, technology, engineering, and mathematics.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Environment</a:t>
            </a:r>
            <a:r>
              <a:rPr lang="en-US" baseline="0" dirty="0" smtClean="0"/>
              <a:t> Community Service Program is chaired by Julie Bates and </a:t>
            </a:r>
            <a:r>
              <a:rPr lang="en-US" baseline="0" dirty="0" err="1" smtClean="0"/>
              <a:t>Judine</a:t>
            </a:r>
            <a:r>
              <a:rPr lang="en-US" baseline="0" dirty="0" smtClean="0"/>
              <a:t> Heard.</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Environment</a:t>
            </a:r>
            <a:r>
              <a:rPr lang="en-US" baseline="0" dirty="0" smtClean="0"/>
              <a:t> encourages us to become stewards of the earth by living sustainably, enjoying nature, and beautifying our communities.  We are urged to preserve the world’s resources, and protect wildlife and domesticated animals.  Organizations that may provide resources for members include the Audubon Society, National Parks Conservation Association, Soles 4 Souls, World Wildlife Fund, the Department of Environment and Natural Resources, and the Arbor Day Foundation.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Challenge Project is a special contest sponsored by the chairmen to create something from recycled plastic.  Clubs should document the project throughout the process with photographs.  The more pieces of plastic used, the more points will be awarded to the finished product.  Deadline for submission is our reporting deadline of January 25</a:t>
            </a:r>
            <a:r>
              <a:rPr lang="en-US" baseline="30000" dirty="0" smtClean="0"/>
              <a:t>th</a:t>
            </a:r>
            <a:r>
              <a:rPr lang="en-US" dirty="0" smtClean="0"/>
              <a:t> at 11:59 PM.</a:t>
            </a:r>
          </a:p>
          <a:p>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Health &amp; Wellness CSP is lead by Diane Norris and Sheila Sanchez-</a:t>
            </a:r>
            <a:r>
              <a:rPr lang="en-US" baseline="0" dirty="0" err="1" smtClean="0"/>
              <a:t>Vesga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Health</a:t>
            </a:r>
            <a:r>
              <a:rPr lang="en-US" baseline="0" dirty="0" smtClean="0"/>
              <a:t> &amp; Wellness area aims to explore the various opportunities for awareness and advancement of nutrition, disease prevention, and physical and emotional care.  Resource organizations offering assistance may include the Center for Disease Control and Prevention, National Heart, Lung, and Blood Institute, Growing Minds,  Easter Seals, Prevent Child Abuse America, and St. Jude Children’s Research Hospital.  Both our President</a:t>
            </a:r>
            <a:r>
              <a:rPr lang="en-US" dirty="0" smtClean="0"/>
              <a:t> and Director of Junior Clubs have special projects that will be reported in this CSP.</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Challenge Project for Health &amp; Wellness is to educate, advocate and/or donate for a mental health program during May.  Some project ideas include sponsoring and participating in a walk, run, swim event, or dance-a-thon with benefits funding a mental health program of your choice.</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1193800"/>
            <a:ext cx="5576887" cy="3138488"/>
          </a:xfrm>
        </p:spPr>
      </p:sp>
      <p:sp>
        <p:nvSpPr>
          <p:cNvPr id="3" name="Notes Placeholder 2"/>
          <p:cNvSpPr>
            <a:spLocks noGrp="1"/>
          </p:cNvSpPr>
          <p:nvPr>
            <p:ph type="body" idx="1"/>
          </p:nvPr>
        </p:nvSpPr>
        <p:spPr/>
        <p:txBody>
          <a:bodyPr>
            <a:normAutofit lnSpcReduction="10000"/>
          </a:bodyPr>
          <a:lstStyle/>
          <a:p>
            <a:r>
              <a:rPr lang="en-US" dirty="0" smtClean="0"/>
              <a:t>GFWC Affiliate Organizations offer unique and customized services, including: materials, speakers, kits, and/or additional information specifically designed for GFWC clubs.</a:t>
            </a:r>
          </a:p>
          <a:p>
            <a:endParaRPr lang="en-US" dirty="0" smtClean="0"/>
          </a:p>
          <a:p>
            <a:r>
              <a:rPr lang="en-US" dirty="0" smtClean="0"/>
              <a:t>Currently, GFWC has partnered with: .</a:t>
            </a:r>
          </a:p>
          <a:p>
            <a:r>
              <a:rPr lang="en-US" dirty="0" smtClean="0"/>
              <a:t>Heifer International</a:t>
            </a:r>
          </a:p>
          <a:p>
            <a:r>
              <a:rPr lang="en-US" dirty="0" smtClean="0"/>
              <a:t>Hugh O’Brien Youth Leadership (HOBY)</a:t>
            </a:r>
          </a:p>
          <a:p>
            <a:r>
              <a:rPr lang="en-US" dirty="0" smtClean="0"/>
              <a:t>March of Dimes</a:t>
            </a:r>
          </a:p>
          <a:p>
            <a:r>
              <a:rPr lang="en-US" dirty="0" smtClean="0"/>
              <a:t>Prevent Child Abuse America</a:t>
            </a:r>
          </a:p>
          <a:p>
            <a:r>
              <a:rPr lang="en-US" dirty="0" smtClean="0"/>
              <a:t>Operation Smile</a:t>
            </a:r>
          </a:p>
          <a:p>
            <a:r>
              <a:rPr lang="en-US" dirty="0" smtClean="0"/>
              <a:t>Shot At Life</a:t>
            </a:r>
          </a:p>
          <a:p>
            <a:r>
              <a:rPr lang="en-US" dirty="0" smtClean="0"/>
              <a:t>St. Jude Children’s Research Hospital</a:t>
            </a:r>
          </a:p>
          <a:p>
            <a:r>
              <a:rPr lang="en-US" dirty="0" smtClean="0"/>
              <a:t>UNICEF</a:t>
            </a:r>
          </a:p>
          <a:p>
            <a:endParaRPr lang="en-US" dirty="0" smtClean="0"/>
          </a:p>
          <a:p>
            <a:r>
              <a:rPr lang="en-US" dirty="0" smtClean="0"/>
              <a:t>Clubs will find suggestions for working with these GFWC Affiliates in the Plans of Work in each of the Community Service Programs.  Some Affiliates have projects in multiple CSP areas.  So, remember to report your projects based upon its intent.  And if you have questions, don’t hesitate to call one of our chairmen.</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Tier II includes the</a:t>
            </a:r>
            <a:r>
              <a:rPr lang="en-US" baseline="0" dirty="0" smtClean="0"/>
              <a:t> GFWC Advancement Areas.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GFWC Advancement Areas include:  Communications</a:t>
            </a:r>
            <a:r>
              <a:rPr lang="en-US" baseline="0" dirty="0" smtClean="0"/>
              <a:t> &amp; Public Relations, Fundraising &amp; Development, Leadership, Legislation &amp; Public Policy, Membership, and Women’s History &amp; Resource Center. There are great project ideas listed in our GFWC Georgia Plan of Work and of course, on the GFWC website.</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Communications</a:t>
            </a:r>
            <a:r>
              <a:rPr lang="en-US" baseline="0" dirty="0" smtClean="0"/>
              <a:t> and Public Relations encompasses the newsletter, social media, the website and the Clubwoman Magazine.  Mary Beth Jacobson is our committee chairman.</a:t>
            </a:r>
          </a:p>
          <a:p>
            <a:r>
              <a:rPr lang="en-US" baseline="0" dirty="0" smtClean="0"/>
              <a:t>The Fundraising Committee is chaired by Brenda Gramm and Suzanne </a:t>
            </a:r>
            <a:r>
              <a:rPr lang="en-US" baseline="0" dirty="0" err="1" smtClean="0"/>
              <a:t>Mashburn</a:t>
            </a:r>
            <a:r>
              <a:rPr lang="en-US" baseline="0" dirty="0" smtClean="0"/>
              <a:t>.  You’ll find lots of great ideas for increasing your club’s treasury</a:t>
            </a:r>
            <a:r>
              <a:rPr lang="en-US" dirty="0" smtClean="0"/>
              <a:t> or raising funds for a special project.</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Leadership chairmen</a:t>
            </a:r>
            <a:r>
              <a:rPr lang="en-US" baseline="0" dirty="0" smtClean="0"/>
              <a:t> are Becky Bolden and Diane </a:t>
            </a:r>
            <a:r>
              <a:rPr lang="en-US" baseline="0" dirty="0" err="1" smtClean="0"/>
              <a:t>DeGaetano</a:t>
            </a:r>
            <a:r>
              <a:rPr lang="en-US" baseline="0" dirty="0" smtClean="0"/>
              <a:t>.  </a:t>
            </a:r>
            <a:r>
              <a:rPr lang="en-US" dirty="0" smtClean="0"/>
              <a:t>Opportunities to lead our organization are described, as well as ways to learn to become a better mover or shaker in your club.</a:t>
            </a:r>
            <a:r>
              <a:rPr lang="en-US" baseline="0" dirty="0" smtClean="0"/>
              <a:t> Legislation and Public Policy Chairman is Jo Dee Gonzalez.  Ways to become</a:t>
            </a:r>
            <a:r>
              <a:rPr lang="en-US" dirty="0" smtClean="0"/>
              <a:t> involved in our political process are described in this section.</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3</a:t>
            </a:r>
            <a:r>
              <a:rPr lang="en-US" baseline="30000" dirty="0" smtClean="0"/>
              <a:t>rd</a:t>
            </a:r>
            <a:r>
              <a:rPr lang="en-US" dirty="0" smtClean="0"/>
              <a:t> Vice President, Peggy Wilson, chairs the Membership</a:t>
            </a:r>
            <a:r>
              <a:rPr lang="en-US" baseline="0" dirty="0" smtClean="0"/>
              <a:t> team. She has developed some Keys to Membership that will help you retain</a:t>
            </a:r>
            <a:r>
              <a:rPr lang="en-US" dirty="0" smtClean="0"/>
              <a:t> and recruit members.</a:t>
            </a:r>
            <a:r>
              <a:rPr lang="en-US" baseline="0" dirty="0" smtClean="0"/>
              <a:t> </a:t>
            </a:r>
          </a:p>
          <a:p>
            <a:endParaRPr lang="en-US" dirty="0" smtClean="0"/>
          </a:p>
          <a:p>
            <a:r>
              <a:rPr lang="en-US" baseline="0" dirty="0" smtClean="0"/>
              <a:t>Pat Turner leads our Women’s History &amp; Resources program.  GFWC has a legacy of wonderful women who paved the way for our organization.</a:t>
            </a:r>
            <a:r>
              <a:rPr lang="en-US" dirty="0" smtClean="0"/>
              <a:t>  And we are making history every day within our communities. The Women’s History and Resource Center collects, preserves, interprets, and promotes the history of the GFWC and women volunteers. The WHRC documents the social and political contributions of GFWC clubwomen from 1890 to the present through the GFWC archives, related special collections, and publications.</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Don’t let the size of the top of our pyramid</a:t>
            </a:r>
            <a:r>
              <a:rPr lang="en-US" baseline="0" dirty="0" smtClean="0"/>
              <a:t> fool you!  Tier III contains many S</a:t>
            </a:r>
            <a:r>
              <a:rPr lang="en-US" dirty="0" smtClean="0"/>
              <a:t>pecial Programs and Emphasis Areas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Patty </a:t>
            </a:r>
            <a:r>
              <a:rPr lang="en-US" dirty="0" err="1" smtClean="0"/>
              <a:t>Gabilondo</a:t>
            </a:r>
            <a:r>
              <a:rPr lang="en-US" dirty="0" smtClean="0"/>
              <a:t> will chair the GFWC Signature Project,</a:t>
            </a:r>
            <a:r>
              <a:rPr lang="en-US" baseline="0" dirty="0" smtClean="0"/>
              <a:t> Domestic Violence Prevention &amp; Awareness.  This project</a:t>
            </a:r>
            <a:r>
              <a:rPr lang="en-US" dirty="0" smtClean="0"/>
              <a:t> has been GFWC’s focus for many years.  The plan of work encompasses Intimate Partner Violence, Child Abuse, Teen Dating Violence, Campus Sexual Assault, Elder Abuse, Violence Against Native American Women, Military Sexual Assault, and Human Trafficking.</a:t>
            </a:r>
          </a:p>
          <a:p>
            <a:r>
              <a:rPr lang="en-US" dirty="0" smtClean="0"/>
              <a:t>Sandra Huey and Kathryn </a:t>
            </a:r>
            <a:r>
              <a:rPr lang="en-US" dirty="0" err="1" smtClean="0"/>
              <a:t>Youles</a:t>
            </a:r>
            <a:r>
              <a:rPr lang="en-US" dirty="0" smtClean="0"/>
              <a:t> will lead the GFWC Junior Emphasis Project, Advocates for Children. This project is designed to provide a voice for children and to teach and encourage parents and other caregivers to advocate for children at the grassroots level.</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GFWC International Headquarters, located at 1734 N Street in Washington DC, benefits from donations</a:t>
            </a:r>
            <a:r>
              <a:rPr lang="en-US" baseline="0" dirty="0" smtClean="0"/>
              <a:t> to the 1734 Society.  Dianne Barlow will chair this project.</a:t>
            </a:r>
          </a:p>
          <a:p>
            <a:endParaRPr lang="en-US" baseline="0" dirty="0" smtClean="0"/>
          </a:p>
          <a:p>
            <a:r>
              <a:rPr lang="en-US" baseline="0" dirty="0" smtClean="0"/>
              <a:t>What was formerly the Community Improvement Program is now entitled the Community Impact Project.  This is a two year project.  Debby </a:t>
            </a:r>
            <a:r>
              <a:rPr lang="en-US" baseline="0" dirty="0" err="1" smtClean="0"/>
              <a:t>Vanderbunt</a:t>
            </a:r>
            <a:r>
              <a:rPr lang="en-US" baseline="0" dirty="0" smtClean="0"/>
              <a:t> is our Georgia chairman.</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Libby Bond is our Georgia chairman</a:t>
            </a:r>
            <a:r>
              <a:rPr lang="en-US" dirty="0" smtClean="0"/>
              <a:t> for Epsilon Sigma Omicron.  ESO is an honorary educational society open to all per-capita paying GFWC federated club members. Through ESO, clubwomen are given direction in planned reading for self-enrichment and personal growth. </a:t>
            </a:r>
            <a:endParaRPr lang="en-US" baseline="0" dirty="0" smtClean="0"/>
          </a:p>
          <a:p>
            <a:endParaRPr lang="en-US" dirty="0" smtClean="0"/>
          </a:p>
          <a:p>
            <a:r>
              <a:rPr lang="en-US" baseline="0" dirty="0" smtClean="0"/>
              <a:t>GFWC Georgia is fortunate to have an endowment fund named in memory of Ella F. White.  Barbara Reynolds chairs this committee which ensures that our investments are handled wisely.</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Georgia federation headquarters is located at 9 School Road on the campus of Tallulah Falls School in the Lipscomb Cottage.  This historic building is maintained through donations </a:t>
            </a:r>
            <a:r>
              <a:rPr lang="en-US" dirty="0" smtClean="0"/>
              <a:t>to</a:t>
            </a:r>
            <a:r>
              <a:rPr lang="en-US" baseline="0" dirty="0" smtClean="0"/>
              <a:t> the Lipscomb Society.  Martha Lee Sherman serves as chairman.  </a:t>
            </a:r>
          </a:p>
          <a:p>
            <a:endParaRPr lang="en-US" baseline="0" dirty="0" smtClean="0"/>
          </a:p>
          <a:p>
            <a:r>
              <a:rPr lang="en-US" baseline="0" dirty="0" smtClean="0"/>
              <a:t>GFWC Georgia founded Tallulah Falls School in 1912.  Even though our federation no longer owns and operates the school, our organization still supports its efforts to educate the children of north Georgia. Linda Mote will chair the TFS committee.</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Shelby Holland,</a:t>
            </a:r>
            <a:r>
              <a:rPr lang="en-US" baseline="0" dirty="0" smtClean="0"/>
              <a:t> our GFWC Georgia President, has selected Food Allergy Research Education or FARE as her special emphasis project.  </a:t>
            </a:r>
            <a:r>
              <a:rPr lang="en-US" baseline="0" dirty="0" err="1" smtClean="0"/>
              <a:t>Laedenia</a:t>
            </a:r>
            <a:r>
              <a:rPr lang="en-US" baseline="0" dirty="0" smtClean="0"/>
              <a:t> Jewell will serve as chairman.  Projects conducted </a:t>
            </a:r>
            <a:r>
              <a:rPr lang="en-US" dirty="0" smtClean="0"/>
              <a:t>for this project will be reported in the Health &amp; Wellness CSP.</a:t>
            </a:r>
            <a:endParaRPr lang="en-US" baseline="0" dirty="0" smtClean="0"/>
          </a:p>
          <a:p>
            <a:endParaRPr lang="en-US" dirty="0" smtClean="0"/>
          </a:p>
          <a:p>
            <a:r>
              <a:rPr lang="en-US" baseline="0" dirty="0" smtClean="0"/>
              <a:t>Shelby’s special project for Tallulah Falls School is to raise funds for the Commons area-a place where students can enjoy relaxing and communing outdoors with each other.  Projects</a:t>
            </a:r>
            <a:r>
              <a:rPr lang="en-US" dirty="0" smtClean="0"/>
              <a:t> will be reported in the Education &amp; Libraries CSP.</a:t>
            </a:r>
            <a:endParaRPr lang="en-US" baseline="0" dirty="0" smtClean="0"/>
          </a:p>
        </p:txBody>
      </p:sp>
      <p:sp>
        <p:nvSpPr>
          <p:cNvPr id="4" name="Slide Number Placeholder 3"/>
          <p:cNvSpPr>
            <a:spLocks noGrp="1"/>
          </p:cNvSpPr>
          <p:nvPr>
            <p:ph type="sldNum" sz="quarter" idx="10"/>
          </p:nvPr>
        </p:nvSpPr>
        <p:spPr/>
        <p:txBody>
          <a:bodyPr/>
          <a:lstStyle/>
          <a:p>
            <a:fld id="{AF533E96-F078-4B3D-A8F4-F1AF21EBC357}"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Dana Skelton, our GFWC Georgia Director of Junior Clubs, selected Mental Health and Invisible Disabilities as her special emphasis project.  </a:t>
            </a:r>
            <a:r>
              <a:rPr lang="en-US" baseline="0" dirty="0" err="1" smtClean="0"/>
              <a:t>Shantelle</a:t>
            </a:r>
            <a:r>
              <a:rPr lang="en-US" baseline="0" dirty="0" smtClean="0"/>
              <a:t> Grant will lead this effort.  All projects </a:t>
            </a:r>
            <a:r>
              <a:rPr lang="en-US" dirty="0" smtClean="0"/>
              <a:t>should be reported in the Health &amp; Wellness CSP.</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refurbishing of the Steinway piano is Dana’s special project for TFS.  Report your club projects </a:t>
            </a:r>
            <a:r>
              <a:rPr lang="en-US" dirty="0" smtClean="0"/>
              <a:t>for the piano project in Arts &amp; Culture.</a:t>
            </a:r>
          </a:p>
          <a:p>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to recap the changes.  GFWC</a:t>
            </a:r>
            <a:r>
              <a:rPr lang="en-US" baseline="0" dirty="0" smtClean="0"/>
              <a:t> has merged our Community Service Programs from six to five, dissolving the International Outreach program.  Any projects that were suggested for this program have been reassigned.  The titles of the five CSPs have been changed.  Art is now Arts &amp; Culture; Conservation is now Environment; Education is now Education &amp; Libraries; Home Life is now Health &amp; Wellness; and Public Issues is now Civic  Engagement &amp; Outreach.</a:t>
            </a:r>
          </a:p>
          <a:p>
            <a:r>
              <a:rPr lang="en-US" baseline="0" dirty="0" smtClean="0"/>
              <a:t>The Community Improvement Program has been renamed to Community Impact Project.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2638" y="1238250"/>
            <a:ext cx="5573712" cy="3136900"/>
          </a:xfrm>
        </p:spPr>
      </p:sp>
      <p:sp>
        <p:nvSpPr>
          <p:cNvPr id="3" name="Notes Placeholder 2"/>
          <p:cNvSpPr>
            <a:spLocks noGrp="1"/>
          </p:cNvSpPr>
          <p:nvPr>
            <p:ph type="body" idx="1"/>
          </p:nvPr>
        </p:nvSpPr>
        <p:spPr/>
        <p:txBody>
          <a:bodyPr>
            <a:normAutofit/>
          </a:bodyPr>
          <a:lstStyle/>
          <a:p>
            <a:r>
              <a:rPr lang="en-US" dirty="0" smtClean="0"/>
              <a:t>All</a:t>
            </a:r>
            <a:r>
              <a:rPr lang="en-US" baseline="0" dirty="0" smtClean="0"/>
              <a:t> of this information is located in the </a:t>
            </a:r>
            <a:r>
              <a:rPr lang="en-US" dirty="0" smtClean="0"/>
              <a:t>GFWC Georgia Yearbook.</a:t>
            </a:r>
            <a:r>
              <a:rPr lang="en-US" baseline="0" dirty="0" smtClean="0"/>
              <a:t>  A</a:t>
            </a:r>
            <a:r>
              <a:rPr lang="en-US" dirty="0" smtClean="0"/>
              <a:t>ll clubs are encouraged to purchase at least one printed copy to ensure you have the most up-to-date and accurate information for the 2020-22 Administration.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 bargain at only $20.  </a:t>
            </a:r>
          </a:p>
          <a:p>
            <a:r>
              <a:rPr lang="en-US" dirty="0" smtClean="0"/>
              <a:t>This valuable reference includes contact information, Plans of Work in all three tiers, By Laws, Standing Rules, and forms.  The Yearbook will also soon be available on the website for download.</a:t>
            </a:r>
          </a:p>
          <a:p>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of course, I guess it goes without saying, you </a:t>
            </a:r>
            <a:r>
              <a:rPr lang="en-US" dirty="0" err="1" smtClean="0"/>
              <a:t>gotta</a:t>
            </a:r>
            <a:r>
              <a:rPr lang="en-US" dirty="0" smtClean="0"/>
              <a:t> read the thing!</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out the changes and directions for your Annual Report on</a:t>
            </a:r>
            <a:r>
              <a:rPr lang="en-US" baseline="0" dirty="0" smtClean="0"/>
              <a:t> our GFWC Georgia Website, entitled “Everything You Want to Know About REPORTING, But Are Afraid to Ask.”</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True</a:t>
            </a:r>
            <a:r>
              <a:rPr lang="en-US" baseline="0" dirty="0" smtClean="0"/>
              <a:t> volunteers have a servant heart.  First, they are available to serve, willing for their schedules to be interrupted and do what’s needed even when its inconvenient.  Second, they are sensitive and sometimes</a:t>
            </a:r>
            <a:r>
              <a:rPr lang="en-US" dirty="0" smtClean="0"/>
              <a:t> spontaneous. </a:t>
            </a:r>
            <a:r>
              <a:rPr lang="en-US" baseline="0" dirty="0" smtClean="0"/>
              <a:t>A club woman pays attention to needs in their community and looks for ways to help others.  A person with a servant heart is confident. They do the best they can with what they have.  There are no excuses, no procrastination, and no fear that they are not good enough.  Each task is undertaken with equal dedication.  The size of the task is irrelevant.  Menial jobs that others might not think of doing are completed.  And finally, the servant heart volunteer is faithful.  Responsibilities are fulfilled.  Promises are kept.  </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Galatians 5:13 reminds us that through love we should serve one another.  This is the servant’s heart  mentality.  It means to help</a:t>
            </a:r>
            <a:r>
              <a:rPr lang="en-US" baseline="0" dirty="0" smtClean="0"/>
              <a:t> others in love without expecting something in return,  to serve in appreciation of the gifts God has already given us.  </a:t>
            </a:r>
          </a:p>
          <a:p>
            <a:endParaRPr lang="en-US" dirty="0" smtClean="0"/>
          </a:p>
          <a:p>
            <a:r>
              <a:rPr lang="en-US" dirty="0" smtClean="0"/>
              <a:t>I am reminded of a song I taught my students long ago.  It goes something like this:</a:t>
            </a:r>
          </a:p>
          <a:p>
            <a:endParaRPr lang="en-US" dirty="0" smtClean="0"/>
          </a:p>
          <a:p>
            <a:r>
              <a:rPr lang="en-US" dirty="0" smtClean="0"/>
              <a:t>Make me a servant. </a:t>
            </a:r>
          </a:p>
          <a:p>
            <a:r>
              <a:rPr lang="en-US" dirty="0" smtClean="0"/>
              <a:t>Humble and meek </a:t>
            </a:r>
          </a:p>
          <a:p>
            <a:r>
              <a:rPr lang="en-US" dirty="0" smtClean="0"/>
              <a:t>Lord let me lift up those who are weak </a:t>
            </a:r>
          </a:p>
          <a:p>
            <a:r>
              <a:rPr lang="en-US" dirty="0" smtClean="0"/>
              <a:t>And may the prayer of my heart always be </a:t>
            </a:r>
          </a:p>
          <a:p>
            <a:r>
              <a:rPr lang="en-US" dirty="0" smtClean="0"/>
              <a:t>Make me a servant today</a:t>
            </a:r>
          </a:p>
          <a:p>
            <a:endParaRPr lang="en-US" baseline="0" dirty="0" smtClean="0"/>
          </a:p>
          <a:p>
            <a:r>
              <a:rPr lang="en-US" baseline="0" dirty="0" smtClean="0"/>
              <a:t>May you be inspired to serve others with humility, love, and compassion.  I am confident that you will.</a:t>
            </a:r>
            <a:endParaRPr lang="en-US" dirty="0"/>
          </a:p>
        </p:txBody>
      </p:sp>
      <p:sp>
        <p:nvSpPr>
          <p:cNvPr id="4" name="Slide Number Placeholder 3"/>
          <p:cNvSpPr>
            <a:spLocks noGrp="1"/>
          </p:cNvSpPr>
          <p:nvPr>
            <p:ph type="sldNum" sz="quarter" idx="10"/>
          </p:nvPr>
        </p:nvSpPr>
        <p:spPr/>
        <p:txBody>
          <a:bodyPr/>
          <a:lstStyle/>
          <a:p>
            <a:fld id="{AF533E96-F078-4B3D-A8F4-F1AF21EBC357}"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7310" y="2905435"/>
            <a:ext cx="7919884" cy="1165123"/>
          </a:xfrm>
          <a:noFill/>
          <a:effectLst>
            <a:outerShdw blurRad="50800" dist="38100" dir="2700000" algn="tl" rotWithShape="0">
              <a:prstClr val="black">
                <a:alpha val="40000"/>
              </a:prstClr>
            </a:outerShdw>
          </a:effectLst>
        </p:spPr>
        <p:txBody>
          <a:bodyPr>
            <a:normAutofit/>
          </a:bodyPr>
          <a:lstStyle>
            <a:lvl1pPr algn="l">
              <a:defRPr sz="3600">
                <a:solidFill>
                  <a:srgbClr val="A12753"/>
                </a:solidFill>
              </a:defRPr>
            </a:lvl1pPr>
          </a:lstStyle>
          <a:p>
            <a:r>
              <a:rPr lang="en-US" dirty="0"/>
              <a:t>Click to edit </a:t>
            </a:r>
            <a:r>
              <a:rPr lang="en-US" dirty="0" smtClean="0"/>
              <a:t/>
            </a:r>
            <a:br>
              <a:rPr lang="en-US" dirty="0" smtClean="0"/>
            </a:br>
            <a:r>
              <a:rPr lang="en-US" dirty="0" smtClean="0"/>
              <a:t>Master </a:t>
            </a:r>
            <a:r>
              <a:rPr lang="en-US" dirty="0"/>
              <a:t>title style</a:t>
            </a:r>
          </a:p>
        </p:txBody>
      </p:sp>
      <p:sp>
        <p:nvSpPr>
          <p:cNvPr id="3" name="Subtitle 2"/>
          <p:cNvSpPr>
            <a:spLocks noGrp="1"/>
          </p:cNvSpPr>
          <p:nvPr>
            <p:ph type="subTitle" idx="1"/>
          </p:nvPr>
        </p:nvSpPr>
        <p:spPr>
          <a:xfrm>
            <a:off x="590045" y="4081622"/>
            <a:ext cx="7927145" cy="678426"/>
          </a:xfrm>
        </p:spPr>
        <p:txBody>
          <a:bodyPr>
            <a:normAutofit/>
          </a:bodyPr>
          <a:lstStyle>
            <a:lvl1pPr marL="0" indent="0" algn="l">
              <a:buNone/>
              <a:defRPr sz="2800" b="0" i="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95FE4653-392E-4137-BE21-A473706BAEBB}" type="datetime1">
              <a:rPr lang="en-US" smtClean="0"/>
              <a:pPr/>
              <a:t>8/11/2020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1441" y="357072"/>
            <a:ext cx="8259098" cy="763526"/>
          </a:xfrm>
        </p:spPr>
        <p:txBody>
          <a:bodyPr>
            <a:normAutofit/>
          </a:bodyPr>
          <a:lstStyle>
            <a:lvl1pPr algn="l">
              <a:defRPr sz="3600" baseline="0">
                <a:solidFill>
                  <a:srgbClr val="A12753"/>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6" y="1113503"/>
            <a:ext cx="8229600" cy="3635478"/>
          </a:xfrm>
        </p:spPr>
        <p:txBody>
          <a:bodyPr/>
          <a:lstStyle>
            <a:lvl1pPr algn="l">
              <a:defRPr sz="2800">
                <a:solidFill>
                  <a:schemeClr val="tx1">
                    <a:lumMod val="65000"/>
                    <a:lumOff val="35000"/>
                  </a:schemeClr>
                </a:solidFill>
              </a:defRPr>
            </a:lvl1pPr>
            <a:lvl2pPr algn="l">
              <a:defRPr>
                <a:solidFill>
                  <a:schemeClr val="tx1">
                    <a:lumMod val="65000"/>
                    <a:lumOff val="35000"/>
                  </a:schemeClr>
                </a:solidFill>
              </a:defRPr>
            </a:lvl2pPr>
            <a:lvl3pPr algn="l">
              <a:defRPr>
                <a:solidFill>
                  <a:schemeClr val="tx1">
                    <a:lumMod val="65000"/>
                    <a:lumOff val="35000"/>
                  </a:schemeClr>
                </a:solidFill>
              </a:defRPr>
            </a:lvl3pPr>
            <a:lvl4pPr algn="l">
              <a:defRPr>
                <a:solidFill>
                  <a:schemeClr val="tx1">
                    <a:lumMod val="65000"/>
                    <a:lumOff val="35000"/>
                  </a:schemeClr>
                </a:solidFill>
              </a:defRPr>
            </a:lvl4pPr>
            <a:lvl5pPr algn="l">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49304D6-B3DD-4A33-A84D-9B59B741B323}" type="datetime1">
              <a:rPr lang="en-US" smtClean="0"/>
              <a:pPr/>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4230" y="450781"/>
            <a:ext cx="7711557" cy="725349"/>
          </a:xfrm>
        </p:spPr>
        <p:txBody>
          <a:bodyPr>
            <a:normAutofit/>
          </a:bodyPr>
          <a:lstStyle>
            <a:lvl1pPr algn="l">
              <a:defRPr sz="3600">
                <a:solidFill>
                  <a:srgbClr val="A12753"/>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71948" y="1224114"/>
            <a:ext cx="7676536" cy="3508626"/>
          </a:xfrm>
        </p:spPr>
        <p:txBody>
          <a:bodyPr/>
          <a:lstStyle>
            <a:lvl1pPr>
              <a:defRPr sz="2800">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47501DE-6BD4-461C-8D52-A166275FADAB}" type="datetime1">
              <a:rPr lang="en-US" smtClean="0"/>
              <a:pPr/>
              <a:t>8/11/2020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B20320-13D9-4537-91BB-0E4C6DB28804}" type="datetime1">
              <a:rPr lang="en-US" smtClean="0"/>
              <a:pPr/>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3EEBE6-BE3F-4EE8-81B0-CE228922207E}" type="datetime1">
              <a:rPr lang="en-US" smtClean="0"/>
              <a:pPr/>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0570" y="360134"/>
            <a:ext cx="8093365" cy="763525"/>
          </a:xfrm>
        </p:spPr>
        <p:txBody>
          <a:bodyPr>
            <a:normAutofit/>
          </a:bodyPr>
          <a:lstStyle>
            <a:lvl1pPr algn="l">
              <a:defRPr sz="3600" baseline="0">
                <a:solidFill>
                  <a:srgbClr val="A12753"/>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37511"/>
            <a:ext cx="4040188" cy="479822"/>
          </a:xfrm>
        </p:spPr>
        <p:txBody>
          <a:bodyPr anchor="b"/>
          <a:lstStyle>
            <a:lvl1pPr marL="0" indent="0" algn="ctr">
              <a:buNone/>
              <a:defRPr sz="24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009908"/>
            <a:ext cx="4040188" cy="2276294"/>
          </a:xfrm>
        </p:spPr>
        <p:txBody>
          <a:bodyPr/>
          <a:lstStyle>
            <a:lvl1pPr algn="ctr">
              <a:defRPr sz="2400">
                <a:solidFill>
                  <a:schemeClr val="tx1">
                    <a:lumMod val="65000"/>
                    <a:lumOff val="35000"/>
                  </a:schemeClr>
                </a:solidFill>
              </a:defRPr>
            </a:lvl1pPr>
            <a:lvl2pPr algn="ctr">
              <a:defRPr sz="2000">
                <a:solidFill>
                  <a:schemeClr val="tx1">
                    <a:lumMod val="65000"/>
                    <a:lumOff val="35000"/>
                  </a:schemeClr>
                </a:solidFill>
              </a:defRPr>
            </a:lvl2pPr>
            <a:lvl3pPr algn="ctr">
              <a:defRPr sz="1800">
                <a:solidFill>
                  <a:schemeClr val="tx1">
                    <a:lumMod val="65000"/>
                    <a:lumOff val="35000"/>
                  </a:schemeClr>
                </a:solidFill>
              </a:defRPr>
            </a:lvl3pPr>
            <a:lvl4pPr algn="ctr">
              <a:defRPr sz="1600">
                <a:solidFill>
                  <a:schemeClr val="tx1">
                    <a:lumMod val="65000"/>
                    <a:lumOff val="35000"/>
                  </a:schemeClr>
                </a:solidFill>
              </a:defRPr>
            </a:lvl4pPr>
            <a:lvl5pPr algn="ctr">
              <a:defRPr sz="1600">
                <a:solidFill>
                  <a:schemeClr val="tx1">
                    <a:lumMod val="65000"/>
                    <a:lumOff val="35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37511"/>
            <a:ext cx="4041775" cy="479822"/>
          </a:xfrm>
        </p:spPr>
        <p:txBody>
          <a:bodyPr anchor="b"/>
          <a:lstStyle>
            <a:lvl1pPr marL="0" indent="0" algn="ctr">
              <a:buNone/>
              <a:defRPr sz="24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009908"/>
            <a:ext cx="4041775" cy="2276294"/>
          </a:xfrm>
        </p:spPr>
        <p:txBody>
          <a:bodyPr/>
          <a:lstStyle>
            <a:lvl1pPr algn="ctr">
              <a:defRPr sz="2400">
                <a:solidFill>
                  <a:schemeClr val="tx1">
                    <a:lumMod val="65000"/>
                    <a:lumOff val="35000"/>
                  </a:schemeClr>
                </a:solidFill>
              </a:defRPr>
            </a:lvl1pPr>
            <a:lvl2pPr algn="ctr">
              <a:defRPr sz="2000">
                <a:solidFill>
                  <a:schemeClr val="tx1">
                    <a:lumMod val="65000"/>
                    <a:lumOff val="35000"/>
                  </a:schemeClr>
                </a:solidFill>
              </a:defRPr>
            </a:lvl2pPr>
            <a:lvl3pPr algn="ctr">
              <a:defRPr sz="1800">
                <a:solidFill>
                  <a:schemeClr val="tx1">
                    <a:lumMod val="65000"/>
                    <a:lumOff val="35000"/>
                  </a:schemeClr>
                </a:solidFill>
              </a:defRPr>
            </a:lvl3pPr>
            <a:lvl4pPr algn="ctr">
              <a:defRPr sz="1600">
                <a:solidFill>
                  <a:schemeClr val="tx1">
                    <a:lumMod val="65000"/>
                    <a:lumOff val="35000"/>
                  </a:schemeClr>
                </a:solidFill>
              </a:defRPr>
            </a:lvl4pPr>
            <a:lvl5pPr algn="ctr">
              <a:defRPr sz="1600">
                <a:solidFill>
                  <a:schemeClr val="tx1">
                    <a:lumMod val="65000"/>
                    <a:lumOff val="35000"/>
                  </a:schemeClr>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19C6FD31-F08E-4640-9B1D-6C5FA2B0945B}" type="datetime1">
              <a:rPr lang="en-US" smtClean="0"/>
              <a:pPr/>
              <a:t>8/11/2020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22131E-E221-49E0-9D31-2E22AE7667D5}" type="datetime1">
              <a:rPr lang="en-US" smtClean="0"/>
              <a:pPr/>
              <a:t>8/11/2020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AC77D1-90D7-4CDB-B3D0-58429CFD8EE5}" type="datetime1">
              <a:rPr lang="en-US" smtClean="0"/>
              <a:pPr/>
              <a:t>8/11/2020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F12497-8931-456F-92F1-55418B065368}" type="datetime1">
              <a:rPr lang="en-US" smtClean="0"/>
              <a:pPr/>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403EC1-C00B-4429-8DC3-E96A5224A94C}" type="datetime1">
              <a:rPr lang="en-US" smtClean="0"/>
              <a:pPr/>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1CB39B-CC5D-4765-93D1-2458D718E026}" type="datetime1">
              <a:rPr lang="en-US" smtClean="0"/>
              <a:pPr/>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xmlns=""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C477CE-0BAD-45AB-BA1B-708D343B97D9}" type="datetime1">
              <a:rPr lang="en-US" smtClean="0"/>
              <a:pPr/>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00C6ACA-DF66-403F-941C-D03DF4355CC9}" type="datetime1">
              <a:rPr lang="en-US" smtClean="0"/>
              <a:pPr/>
              <a:t>8/11/2020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xmlns=""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audio" Target="../media/audio5.wav"/><Relationship Id="rId5" Type="http://schemas.openxmlformats.org/officeDocument/2006/relationships/image" Target="../media/image13.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6.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audio" Target="../media/audio6.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5.xml"/><Relationship Id="rId1" Type="http://schemas.openxmlformats.org/officeDocument/2006/relationships/audio" Target="../media/audio7.wav"/><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8.wav"/><Relationship Id="rId5" Type="http://schemas.openxmlformats.org/officeDocument/2006/relationships/image" Target="../media/image14.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5" Type="http://schemas.openxmlformats.org/officeDocument/2006/relationships/image" Target="../media/image14.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4.png"/><Relationship Id="rId2" Type="http://schemas.openxmlformats.org/officeDocument/2006/relationships/slideLayout" Target="../slideLayouts/slideLayout5.xml"/><Relationship Id="rId1" Type="http://schemas.openxmlformats.org/officeDocument/2006/relationships/audio" Target="../media/audio10.wav"/><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audio" Target="../media/audio11.wav"/><Relationship Id="rId5" Type="http://schemas.openxmlformats.org/officeDocument/2006/relationships/image" Target="../media/image14.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audio" Target="../media/audio12.wav"/><Relationship Id="rId5" Type="http://schemas.openxmlformats.org/officeDocument/2006/relationships/image" Target="../media/image14.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4.png"/><Relationship Id="rId2" Type="http://schemas.openxmlformats.org/officeDocument/2006/relationships/slideLayout" Target="../slideLayouts/slideLayout5.xml"/><Relationship Id="rId1" Type="http://schemas.openxmlformats.org/officeDocument/2006/relationships/audio" Target="../media/audio13.wav"/><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audio" Target="../media/audio14.wav"/><Relationship Id="rId5" Type="http://schemas.openxmlformats.org/officeDocument/2006/relationships/image" Target="../media/image14.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media/audio15.wav"/><Relationship Id="rId5" Type="http://schemas.openxmlformats.org/officeDocument/2006/relationships/image" Target="../media/image14.pn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4.png"/><Relationship Id="rId2" Type="http://schemas.openxmlformats.org/officeDocument/2006/relationships/slideLayout" Target="../slideLayouts/slideLayout5.xml"/><Relationship Id="rId1" Type="http://schemas.openxmlformats.org/officeDocument/2006/relationships/audio" Target="../media/audio16.wav"/><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audio" Target="../media/audio17.wav"/><Relationship Id="rId5" Type="http://schemas.openxmlformats.org/officeDocument/2006/relationships/image" Target="../media/image14.pn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audio" Target="../media/audio18.wav"/><Relationship Id="rId5" Type="http://schemas.openxmlformats.org/officeDocument/2006/relationships/image" Target="../media/image14.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4.png"/><Relationship Id="rId2" Type="http://schemas.openxmlformats.org/officeDocument/2006/relationships/slideLayout" Target="../slideLayouts/slideLayout5.xml"/><Relationship Id="rId1" Type="http://schemas.openxmlformats.org/officeDocument/2006/relationships/audio" Target="../media/audio19.wav"/><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audio" Target="../media/audio20.wav"/><Relationship Id="rId5" Type="http://schemas.openxmlformats.org/officeDocument/2006/relationships/image" Target="../media/image14.pn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audio" Target="../media/audio21.wav"/><Relationship Id="rId5" Type="http://schemas.openxmlformats.org/officeDocument/2006/relationships/image" Target="../media/image14.pn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14.png"/><Relationship Id="rId3" Type="http://schemas.openxmlformats.org/officeDocument/2006/relationships/notesSlide" Target="../notesSlides/notesSlide22.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audio" Target="../media/audio22.wav"/><Relationship Id="rId6" Type="http://schemas.openxmlformats.org/officeDocument/2006/relationships/image" Target="../media/image31.gif"/><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7.png"/><Relationship Id="rId9"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audio" Target="../media/audio23.wav"/><Relationship Id="rId6" Type="http://schemas.openxmlformats.org/officeDocument/2006/relationships/image" Target="../media/image14.png"/><Relationship Id="rId5" Type="http://schemas.openxmlformats.org/officeDocument/2006/relationships/image" Target="../media/image38.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audio" Target="../media/audio24.wav"/><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notesSlide" Target="../notesSlides/notesSlide25.xml"/><Relationship Id="rId7" Type="http://schemas.openxmlformats.org/officeDocument/2006/relationships/image" Target="../media/image41.jpeg"/><Relationship Id="rId2" Type="http://schemas.openxmlformats.org/officeDocument/2006/relationships/slideLayout" Target="../slideLayouts/slideLayout5.xml"/><Relationship Id="rId1" Type="http://schemas.openxmlformats.org/officeDocument/2006/relationships/audio" Target="../media/audio25.wav"/><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png"/><Relationship Id="rId9" Type="http://schemas.openxmlformats.org/officeDocument/2006/relationships/image" Target="../media/image14.png"/></Relationships>
</file>

<file path=ppt/slides/_rels/slide26.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notesSlide" Target="../notesSlides/notesSlide26.xml"/><Relationship Id="rId7" Type="http://schemas.openxmlformats.org/officeDocument/2006/relationships/image" Target="../media/image45.png"/><Relationship Id="rId2" Type="http://schemas.openxmlformats.org/officeDocument/2006/relationships/slideLayout" Target="../slideLayouts/slideLayout5.xml"/><Relationship Id="rId1" Type="http://schemas.openxmlformats.org/officeDocument/2006/relationships/audio" Target="../media/audio26.wav"/><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14.png"/><Relationship Id="rId4" Type="http://schemas.openxmlformats.org/officeDocument/2006/relationships/image" Target="../media/image38.png"/><Relationship Id="rId9" Type="http://schemas.openxmlformats.org/officeDocument/2006/relationships/image" Target="../media/image47.jpeg"/></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27.xml"/><Relationship Id="rId7" Type="http://schemas.openxmlformats.org/officeDocument/2006/relationships/image" Target="../media/image50.jpeg"/><Relationship Id="rId2" Type="http://schemas.openxmlformats.org/officeDocument/2006/relationships/slideLayout" Target="../slideLayouts/slideLayout5.xml"/><Relationship Id="rId1" Type="http://schemas.openxmlformats.org/officeDocument/2006/relationships/audio" Target="../media/audio27.wav"/><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38.png"/><Relationship Id="rId9"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audio" Target="../media/audio28.wav"/><Relationship Id="rId6" Type="http://schemas.openxmlformats.org/officeDocument/2006/relationships/image" Target="../media/image14.png"/><Relationship Id="rId5" Type="http://schemas.openxmlformats.org/officeDocument/2006/relationships/image" Target="../media/image52.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notesSlide" Target="../notesSlides/notesSlide29.xml"/><Relationship Id="rId7" Type="http://schemas.openxmlformats.org/officeDocument/2006/relationships/image" Target="../media/image55.jpeg"/><Relationship Id="rId2" Type="http://schemas.openxmlformats.org/officeDocument/2006/relationships/slideLayout" Target="../slideLayouts/slideLayout5.xml"/><Relationship Id="rId1" Type="http://schemas.openxmlformats.org/officeDocument/2006/relationships/audio" Target="../media/audio29.wav"/><Relationship Id="rId6" Type="http://schemas.openxmlformats.org/officeDocument/2006/relationships/image" Target="../media/image54.jpeg"/><Relationship Id="rId5" Type="http://schemas.openxmlformats.org/officeDocument/2006/relationships/image" Target="../media/image53.png"/><Relationship Id="rId10" Type="http://schemas.openxmlformats.org/officeDocument/2006/relationships/image" Target="../media/image14.png"/><Relationship Id="rId4" Type="http://schemas.openxmlformats.org/officeDocument/2006/relationships/image" Target="../media/image52.png"/><Relationship Id="rId9" Type="http://schemas.openxmlformats.org/officeDocument/2006/relationships/image" Target="../media/image57.jpeg"/></Relationships>
</file>

<file path=ppt/slides/_rels/slide30.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notesSlide" Target="../notesSlides/notesSlide30.xml"/><Relationship Id="rId7" Type="http://schemas.openxmlformats.org/officeDocument/2006/relationships/image" Target="../media/image60.jpeg"/><Relationship Id="rId2" Type="http://schemas.openxmlformats.org/officeDocument/2006/relationships/slideLayout" Target="../slideLayouts/slideLayout5.xml"/><Relationship Id="rId1" Type="http://schemas.openxmlformats.org/officeDocument/2006/relationships/audio" Target="../media/audio30.wav"/><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2.png"/><Relationship Id="rId9" Type="http://schemas.openxmlformats.org/officeDocument/2006/relationships/image" Target="../media/image14.png"/></Relationships>
</file>

<file path=ppt/slides/_rels/slide31.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notesSlide" Target="../notesSlides/notesSlide31.xml"/><Relationship Id="rId7" Type="http://schemas.openxmlformats.org/officeDocument/2006/relationships/image" Target="../media/image64.png"/><Relationship Id="rId2" Type="http://schemas.openxmlformats.org/officeDocument/2006/relationships/slideLayout" Target="../slideLayouts/slideLayout5.xml"/><Relationship Id="rId1" Type="http://schemas.openxmlformats.org/officeDocument/2006/relationships/audio" Target="../media/audio31.wav"/><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52.png"/><Relationship Id="rId9" Type="http://schemas.openxmlformats.org/officeDocument/2006/relationships/image" Target="../media/image14.png"/></Relationships>
</file>

<file path=ppt/slides/_rels/slide3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notesSlide" Target="../notesSlides/notesSlide32.xml"/><Relationship Id="rId7" Type="http://schemas.openxmlformats.org/officeDocument/2006/relationships/image" Target="../media/image68.jpeg"/><Relationship Id="rId2" Type="http://schemas.openxmlformats.org/officeDocument/2006/relationships/slideLayout" Target="../slideLayouts/slideLayout5.xml"/><Relationship Id="rId1" Type="http://schemas.openxmlformats.org/officeDocument/2006/relationships/audio" Target="../media/audio32.wav"/><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52.png"/><Relationship Id="rId9" Type="http://schemas.openxmlformats.org/officeDocument/2006/relationships/image" Target="../media/image14.png"/></Relationships>
</file>

<file path=ppt/slides/_rels/slide3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33.xml"/><Relationship Id="rId7" Type="http://schemas.openxmlformats.org/officeDocument/2006/relationships/image" Target="../media/image72.jpeg"/><Relationship Id="rId2" Type="http://schemas.openxmlformats.org/officeDocument/2006/relationships/slideLayout" Target="../slideLayouts/slideLayout5.xml"/><Relationship Id="rId1" Type="http://schemas.openxmlformats.org/officeDocument/2006/relationships/audio" Target="../media/audio33.wav"/><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34.xml"/><Relationship Id="rId7" Type="http://schemas.openxmlformats.org/officeDocument/2006/relationships/image" Target="../media/image75.jpeg"/><Relationship Id="rId2" Type="http://schemas.openxmlformats.org/officeDocument/2006/relationships/slideLayout" Target="../slideLayouts/slideLayout5.xml"/><Relationship Id="rId1" Type="http://schemas.openxmlformats.org/officeDocument/2006/relationships/audio" Target="../media/audio34.wav"/><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audio" Target="../media/audio35.wav"/><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audio" Target="../media/audio36.wav"/><Relationship Id="rId5" Type="http://schemas.openxmlformats.org/officeDocument/2006/relationships/image" Target="../media/image14.png"/><Relationship Id="rId4" Type="http://schemas.openxmlformats.org/officeDocument/2006/relationships/image" Target="../media/image76.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audio" Target="../media/audio37.wav"/><Relationship Id="rId5" Type="http://schemas.openxmlformats.org/officeDocument/2006/relationships/image" Target="../media/image14.png"/><Relationship Id="rId4" Type="http://schemas.openxmlformats.org/officeDocument/2006/relationships/image" Target="../media/image7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audio" Target="../media/audio38.wav"/><Relationship Id="rId5" Type="http://schemas.openxmlformats.org/officeDocument/2006/relationships/image" Target="../media/image14.png"/><Relationship Id="rId4" Type="http://schemas.openxmlformats.org/officeDocument/2006/relationships/image" Target="../media/image78.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audio" Target="../media/audio39.wav"/><Relationship Id="rId5" Type="http://schemas.openxmlformats.org/officeDocument/2006/relationships/image" Target="../media/image14.png"/><Relationship Id="rId4" Type="http://schemas.openxmlformats.org/officeDocument/2006/relationships/image" Target="../media/image79.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audio" Target="../media/audio40.wav"/><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audio" Target="../media/audio41.wav"/><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7810" y="2853813"/>
            <a:ext cx="8030498" cy="1286803"/>
          </a:xfrm>
        </p:spPr>
        <p:txBody>
          <a:bodyPr>
            <a:normAutofit fontScale="90000"/>
          </a:bodyPr>
          <a:lstStyle/>
          <a:p>
            <a:pPr algn="ctr"/>
            <a:r>
              <a:rPr lang="en-US" dirty="0" smtClean="0"/>
              <a:t>GFWC GEORGIA:</a:t>
            </a:r>
            <a:br>
              <a:rPr lang="en-US" dirty="0" smtClean="0"/>
            </a:br>
            <a:r>
              <a:rPr lang="en-US" sz="7200" dirty="0" smtClean="0">
                <a:latin typeface="Freestyle Script" pitchFamily="66" charset="0"/>
              </a:rPr>
              <a:t>Heart for Service</a:t>
            </a:r>
            <a:endParaRPr lang="en-US" sz="7200" dirty="0">
              <a:latin typeface="Freestyle Script" pitchFamily="66" charset="0"/>
            </a:endParaRPr>
          </a:p>
        </p:txBody>
      </p:sp>
      <p:sp>
        <p:nvSpPr>
          <p:cNvPr id="3" name="Subtitle 2"/>
          <p:cNvSpPr>
            <a:spLocks noGrp="1"/>
          </p:cNvSpPr>
          <p:nvPr>
            <p:ph type="subTitle" idx="1"/>
          </p:nvPr>
        </p:nvSpPr>
        <p:spPr>
          <a:xfrm>
            <a:off x="567810" y="4155360"/>
            <a:ext cx="8052621" cy="730043"/>
          </a:xfrm>
        </p:spPr>
        <p:txBody>
          <a:bodyPr/>
          <a:lstStyle/>
          <a:p>
            <a:endParaRPr lang="en-US" dirty="0"/>
          </a:p>
        </p:txBody>
      </p:sp>
      <p:sp>
        <p:nvSpPr>
          <p:cNvPr id="4" name="Slide Number Placeholder 3"/>
          <p:cNvSpPr>
            <a:spLocks noGrp="1"/>
          </p:cNvSpPr>
          <p:nvPr>
            <p:ph type="sldNum" sz="quarter" idx="12"/>
          </p:nvPr>
        </p:nvSpPr>
        <p:spPr/>
        <p:txBody>
          <a:bodyPr/>
          <a:lstStyle/>
          <a:p>
            <a:fld id="{B82CCC60-E8CD-4174-8B1A-7DF615B22EEF}" type="slidenum">
              <a:rPr lang="en-US" smtClean="0"/>
              <a:pPr/>
              <a:t>1</a:t>
            </a:fld>
            <a:endParaRPr lang="en-US"/>
          </a:p>
        </p:txBody>
      </p:sp>
      <p:pic>
        <p:nvPicPr>
          <p:cNvPr id="6" name="~PP1929.WAV">
            <a:hlinkClick r:id="" action="ppaction://media"/>
          </p:cNvPr>
          <p:cNvPicPr>
            <a:picLocks noRot="1" noChangeAspect="1"/>
          </p:cNvPicPr>
          <p:nvPr>
            <a:wavAudioFile r:embed="rId1" name="~PP1929.WAV"/>
          </p:nvPr>
        </p:nvPicPr>
        <p:blipFill>
          <a:blip r:embed="rId4"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363920370"/>
      </p:ext>
    </p:extLst>
  </p:cSld>
  <p:clrMapOvr>
    <a:masterClrMapping/>
  </p:clrMapOvr>
  <p:transition advTm="415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Organizational Plan</a:t>
            </a:r>
            <a:endParaRPr lang="en-US" dirty="0"/>
          </a:p>
        </p:txBody>
      </p:sp>
      <p:pic>
        <p:nvPicPr>
          <p:cNvPr id="4" name="Content Placeholder 3" descr="See the source image"/>
          <p:cNvPicPr>
            <a:picLocks noGrp="1"/>
          </p:cNvPicPr>
          <p:nvPr>
            <p:ph idx="1"/>
          </p:nvPr>
        </p:nvPicPr>
        <p:blipFill>
          <a:blip r:embed="rId4" cstate="print"/>
          <a:srcRect l="27083" r="22596"/>
          <a:stretch>
            <a:fillRect/>
          </a:stretch>
        </p:blipFill>
        <p:spPr bwMode="auto">
          <a:xfrm>
            <a:off x="3121010" y="1258888"/>
            <a:ext cx="2990879" cy="3343275"/>
          </a:xfrm>
          <a:prstGeom prst="rect">
            <a:avLst/>
          </a:prstGeom>
          <a:noFill/>
          <a:ln w="9525">
            <a:noFill/>
            <a:miter lim="800000"/>
            <a:headEnd/>
            <a:tailEnd/>
          </a:ln>
        </p:spPr>
      </p:pic>
      <p:pic>
        <p:nvPicPr>
          <p:cNvPr id="6" name="Picture 5" descr="http://gfwcillinois.org/wpimages/wp1bcbd6d1_06.png"/>
          <p:cNvPicPr/>
          <p:nvPr/>
        </p:nvPicPr>
        <p:blipFill>
          <a:blip r:embed="rId5" cstate="print"/>
          <a:srcRect/>
          <a:stretch>
            <a:fillRect/>
          </a:stretch>
        </p:blipFill>
        <p:spPr bwMode="auto">
          <a:xfrm>
            <a:off x="1421390" y="314239"/>
            <a:ext cx="981075" cy="9239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82CCC60-E8CD-4174-8B1A-7DF615B22EEF}" type="slidenum">
              <a:rPr lang="en-US" smtClean="0"/>
              <a:pPr/>
              <a:t>2</a:t>
            </a:fld>
            <a:endParaRPr lang="en-US"/>
          </a:p>
        </p:txBody>
      </p:sp>
      <p:pic>
        <p:nvPicPr>
          <p:cNvPr id="8" name="~PP2956.WAV">
            <a:hlinkClick r:id="" action="ppaction://media"/>
          </p:cNvPr>
          <p:cNvPicPr>
            <a:picLocks noRot="1" noChangeAspect="1"/>
          </p:cNvPicPr>
          <p:nvPr>
            <a:wavAudioFile r:embed="rId1" name="~PP2956.WAV"/>
          </p:nvPr>
        </p:nvPicPr>
        <p:blipFill>
          <a:blip r:embed="rId6" cstate="print"/>
          <a:stretch>
            <a:fillRect/>
          </a:stretch>
        </p:blipFill>
        <p:spPr>
          <a:xfrm>
            <a:off x="8748713" y="4748213"/>
            <a:ext cx="304800" cy="304800"/>
          </a:xfrm>
          <a:prstGeom prst="rect">
            <a:avLst/>
          </a:prstGeom>
        </p:spPr>
      </p:pic>
    </p:spTree>
  </p:cSld>
  <p:clrMapOvr>
    <a:masterClrMapping/>
  </p:clrMapOvr>
  <p:transition advTm="90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See the source image"/>
          <p:cNvPicPr>
            <a:picLocks noGrp="1"/>
          </p:cNvPicPr>
          <p:nvPr>
            <p:ph idx="1"/>
          </p:nvPr>
        </p:nvPicPr>
        <p:blipFill>
          <a:blip r:embed="rId4" cstate="print"/>
          <a:srcRect b="2265"/>
          <a:stretch>
            <a:fillRect/>
          </a:stretch>
        </p:blipFill>
        <p:spPr bwMode="auto">
          <a:xfrm>
            <a:off x="2535305" y="1112838"/>
            <a:ext cx="4162290" cy="363537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82CCC60-E8CD-4174-8B1A-7DF615B22EEF}" type="slidenum">
              <a:rPr lang="en-US" smtClean="0"/>
              <a:pPr/>
              <a:t>3</a:t>
            </a:fld>
            <a:endParaRPr lang="en-US"/>
          </a:p>
        </p:txBody>
      </p:sp>
      <p:pic>
        <p:nvPicPr>
          <p:cNvPr id="5" name="~PP947.WAV">
            <a:hlinkClick r:id="" action="ppaction://media"/>
          </p:cNvPr>
          <p:cNvPicPr>
            <a:picLocks noRot="1" noChangeAspect="1"/>
          </p:cNvPicPr>
          <p:nvPr>
            <a:wavAudioFile r:embed="rId1" name="~PP947.WAV"/>
          </p:nvPr>
        </p:nvPicPr>
        <p:blipFill>
          <a:blip r:embed="rId5" cstate="print"/>
          <a:stretch>
            <a:fillRect/>
          </a:stretch>
        </p:blipFill>
        <p:spPr>
          <a:xfrm>
            <a:off x="8748713" y="4748213"/>
            <a:ext cx="304800" cy="304800"/>
          </a:xfrm>
          <a:prstGeom prst="rect">
            <a:avLst/>
          </a:prstGeom>
        </p:spPr>
      </p:pic>
    </p:spTree>
  </p:cSld>
  <p:clrMapOvr>
    <a:masterClrMapping/>
  </p:clrMapOvr>
  <p:transition advTm="142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Service Programs (CSP)</a:t>
            </a:r>
            <a:endParaRPr lang="en-US" dirty="0"/>
          </a:p>
        </p:txBody>
      </p:sp>
      <p:pic>
        <p:nvPicPr>
          <p:cNvPr id="4" name="Content Placeholder 3" descr="See the source image"/>
          <p:cNvPicPr>
            <a:picLocks noGrp="1"/>
          </p:cNvPicPr>
          <p:nvPr>
            <p:ph idx="1"/>
          </p:nvPr>
        </p:nvPicPr>
        <p:blipFill>
          <a:blip r:embed="rId4" cstate="print"/>
          <a:srcRect t="60842" b="3234"/>
          <a:stretch>
            <a:fillRect/>
          </a:stretch>
        </p:blipFill>
        <p:spPr bwMode="auto">
          <a:xfrm>
            <a:off x="1500705" y="1213658"/>
            <a:ext cx="6447619" cy="2069869"/>
          </a:xfrm>
          <a:prstGeom prst="rect">
            <a:avLst/>
          </a:prstGeom>
          <a:noFill/>
          <a:ln w="9525">
            <a:noFill/>
            <a:miter lim="800000"/>
            <a:headEnd/>
            <a:tailEnd/>
          </a:ln>
        </p:spPr>
      </p:pic>
      <p:pic>
        <p:nvPicPr>
          <p:cNvPr id="5" name="Picture 4" descr="See the source image"/>
          <p:cNvPicPr/>
          <p:nvPr/>
        </p:nvPicPr>
        <p:blipFill>
          <a:blip r:embed="rId5" cstate="print"/>
          <a:srcRect t="21600" b="22800"/>
          <a:stretch>
            <a:fillRect/>
          </a:stretch>
        </p:blipFill>
        <p:spPr bwMode="auto">
          <a:xfrm>
            <a:off x="3226984" y="3514118"/>
            <a:ext cx="3305175" cy="13239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4</a:t>
            </a:fld>
            <a:endParaRPr lang="en-US"/>
          </a:p>
        </p:txBody>
      </p:sp>
      <p:pic>
        <p:nvPicPr>
          <p:cNvPr id="7" name="~PP1364.WAV">
            <a:hlinkClick r:id="" action="ppaction://media"/>
          </p:cNvPr>
          <p:cNvPicPr>
            <a:picLocks noRot="1" noChangeAspect="1"/>
          </p:cNvPicPr>
          <p:nvPr>
            <a:wavAudioFile r:embed="rId1" name="~PP1364.WAV"/>
          </p:nvPr>
        </p:nvPicPr>
        <p:blipFill>
          <a:blip r:embed="rId6" cstate="print"/>
          <a:stretch>
            <a:fillRect/>
          </a:stretch>
        </p:blipFill>
        <p:spPr>
          <a:xfrm>
            <a:off x="8748713" y="4748213"/>
            <a:ext cx="304800" cy="304800"/>
          </a:xfrm>
          <a:prstGeom prst="rect">
            <a:avLst/>
          </a:prstGeom>
        </p:spPr>
      </p:pic>
    </p:spTree>
  </p:cSld>
  <p:clrMapOvr>
    <a:masterClrMapping/>
  </p:clrMapOvr>
  <p:transition advTm="84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dirty="0" smtClean="0"/>
              <a:t>Community Service Programs 2020-22</a:t>
            </a:r>
            <a:endParaRPr lang="en-US" dirty="0"/>
          </a:p>
        </p:txBody>
      </p:sp>
      <p:sp>
        <p:nvSpPr>
          <p:cNvPr id="5" name="Content Placeholder 4"/>
          <p:cNvSpPr>
            <a:spLocks noGrp="1"/>
          </p:cNvSpPr>
          <p:nvPr>
            <p:ph idx="1"/>
          </p:nvPr>
        </p:nvSpPr>
        <p:spPr/>
        <p:txBody>
          <a:bodyPr/>
          <a:lstStyle/>
          <a:p>
            <a:endParaRPr lang="en-US" dirty="0" smtClean="0"/>
          </a:p>
          <a:p>
            <a:r>
              <a:rPr lang="en-US" dirty="0" smtClean="0"/>
              <a:t>Arts &amp; Culture</a:t>
            </a:r>
          </a:p>
          <a:p>
            <a:r>
              <a:rPr lang="en-US" dirty="0" smtClean="0"/>
              <a:t>Civic Engagement &amp; Outreach</a:t>
            </a:r>
          </a:p>
          <a:p>
            <a:r>
              <a:rPr lang="en-US" dirty="0" smtClean="0"/>
              <a:t>Education &amp; Libraries</a:t>
            </a:r>
          </a:p>
          <a:p>
            <a:r>
              <a:rPr lang="en-US" dirty="0" smtClean="0"/>
              <a:t>Environment</a:t>
            </a:r>
          </a:p>
          <a:p>
            <a:r>
              <a:rPr lang="en-US" dirty="0" smtClean="0"/>
              <a:t>Health &amp; Wellness</a:t>
            </a:r>
          </a:p>
          <a:p>
            <a:endParaRPr lang="en-US" dirty="0"/>
          </a:p>
        </p:txBody>
      </p:sp>
      <p:pic>
        <p:nvPicPr>
          <p:cNvPr id="7" name="Picture 6" descr="See the source image"/>
          <p:cNvPicPr/>
          <p:nvPr/>
        </p:nvPicPr>
        <p:blipFill>
          <a:blip r:embed="rId4" cstate="print"/>
          <a:srcRect t="21600" b="22800"/>
          <a:stretch>
            <a:fillRect/>
          </a:stretch>
        </p:blipFill>
        <p:spPr bwMode="auto">
          <a:xfrm>
            <a:off x="5055783" y="3430991"/>
            <a:ext cx="3305175" cy="13239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5</a:t>
            </a:fld>
            <a:endParaRPr lang="en-US"/>
          </a:p>
        </p:txBody>
      </p:sp>
      <p:pic>
        <p:nvPicPr>
          <p:cNvPr id="8" name="~PP1509.WAV">
            <a:hlinkClick r:id="" action="ppaction://media"/>
          </p:cNvPr>
          <p:cNvPicPr>
            <a:picLocks noRot="1" noChangeAspect="1"/>
          </p:cNvPicPr>
          <p:nvPr>
            <a:wavAudioFile r:embed="rId1" name="~PP1509.WAV"/>
          </p:nvPr>
        </p:nvPicPr>
        <p:blipFill>
          <a:blip r:embed="rId5"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1101633878"/>
      </p:ext>
    </p:extLst>
  </p:cSld>
  <p:clrMapOvr>
    <a:masterClrMapping/>
  </p:clrMapOvr>
  <p:transition advTm="204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Service Programs Alignment</a:t>
            </a:r>
            <a:endParaRPr lang="en-US" dirty="0"/>
          </a:p>
        </p:txBody>
      </p:sp>
      <p:graphicFrame>
        <p:nvGraphicFramePr>
          <p:cNvPr id="5" name="Content Placeholder 4"/>
          <p:cNvGraphicFramePr>
            <a:graphicFrameLocks noGrp="1"/>
          </p:cNvGraphicFramePr>
          <p:nvPr>
            <p:ph idx="1"/>
          </p:nvPr>
        </p:nvGraphicFramePr>
        <p:xfrm>
          <a:off x="575392" y="1127586"/>
          <a:ext cx="8229600" cy="3657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7" name="Straight Arrow Connector 6"/>
          <p:cNvCxnSpPr/>
          <p:nvPr/>
        </p:nvCxnSpPr>
        <p:spPr>
          <a:xfrm>
            <a:off x="1430593" y="2042651"/>
            <a:ext cx="58995" cy="10913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566219" y="1983658"/>
            <a:ext cx="206478" cy="1135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154561" y="2072148"/>
            <a:ext cx="1821426" cy="1047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663381" y="2072148"/>
            <a:ext cx="1777180" cy="10323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849329" y="2086897"/>
            <a:ext cx="51619" cy="10618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290187" y="2064774"/>
            <a:ext cx="951271" cy="10545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552768" y="2064774"/>
            <a:ext cx="567813" cy="10545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036574" y="2072148"/>
            <a:ext cx="265471" cy="10692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1821426" y="2072148"/>
            <a:ext cx="4048432" cy="10250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7529052" y="2086897"/>
            <a:ext cx="22122" cy="10618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1666568" y="2079523"/>
            <a:ext cx="1725561" cy="10471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038168" y="2094271"/>
            <a:ext cx="626806" cy="10028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048432" y="2072148"/>
            <a:ext cx="1091381" cy="1047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Slide Number Placeholder 16"/>
          <p:cNvSpPr>
            <a:spLocks noGrp="1"/>
          </p:cNvSpPr>
          <p:nvPr>
            <p:ph type="sldNum" sz="quarter" idx="12"/>
          </p:nvPr>
        </p:nvSpPr>
        <p:spPr/>
        <p:txBody>
          <a:bodyPr/>
          <a:lstStyle/>
          <a:p>
            <a:fld id="{B82CCC60-E8CD-4174-8B1A-7DF615B22EEF}" type="slidenum">
              <a:rPr lang="en-US" smtClean="0"/>
              <a:pPr/>
              <a:t>6</a:t>
            </a:fld>
            <a:endParaRPr lang="en-US"/>
          </a:p>
        </p:txBody>
      </p:sp>
      <p:pic>
        <p:nvPicPr>
          <p:cNvPr id="19" name="~PP373.WAV">
            <a:hlinkClick r:id="" action="ppaction://media"/>
          </p:cNvPr>
          <p:cNvPicPr>
            <a:picLocks noRot="1" noChangeAspect="1"/>
          </p:cNvPicPr>
          <p:nvPr>
            <a:wavAudioFile r:embed="rId1" name="~PP373.WAV"/>
          </p:nvPr>
        </p:nvPicPr>
        <p:blipFill>
          <a:blip r:embed="rId9" cstate="print"/>
          <a:stretch>
            <a:fillRect/>
          </a:stretch>
        </p:blipFill>
        <p:spPr>
          <a:xfrm>
            <a:off x="8748713" y="4748213"/>
            <a:ext cx="304800" cy="304800"/>
          </a:xfrm>
          <a:prstGeom prst="rect">
            <a:avLst/>
          </a:prstGeom>
        </p:spPr>
      </p:pic>
    </p:spTree>
  </p:cSld>
  <p:clrMapOvr>
    <a:masterClrMapping/>
  </p:clrMapOvr>
  <p:transition advTm="1052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Arts &amp; Culture</a:t>
            </a:r>
            <a:endParaRPr lang="en-US" dirty="0"/>
          </a:p>
        </p:txBody>
      </p:sp>
      <p:sp>
        <p:nvSpPr>
          <p:cNvPr id="5" name="Content Placeholder 4"/>
          <p:cNvSpPr>
            <a:spLocks noGrp="1"/>
          </p:cNvSpPr>
          <p:nvPr>
            <p:ph sz="half" idx="1"/>
          </p:nvPr>
        </p:nvSpPr>
        <p:spPr/>
        <p:txBody>
          <a:bodyPr/>
          <a:lstStyle/>
          <a:p>
            <a:endParaRPr lang="en-US" dirty="0" smtClean="0"/>
          </a:p>
          <a:p>
            <a:endParaRPr lang="en-US" dirty="0" smtClean="0"/>
          </a:p>
          <a:p>
            <a:endParaRPr lang="en-US" dirty="0" smtClean="0"/>
          </a:p>
          <a:p>
            <a:endParaRPr lang="en-US" dirty="0" smtClean="0"/>
          </a:p>
          <a:p>
            <a:endParaRPr lang="en-US" dirty="0" smtClean="0"/>
          </a:p>
          <a:p>
            <a:pPr>
              <a:buNone/>
            </a:pPr>
            <a:r>
              <a:rPr lang="en-US" dirty="0" smtClean="0"/>
              <a:t>           Nicole Braun</a:t>
            </a:r>
            <a:endParaRPr lang="en-US" dirty="0"/>
          </a:p>
        </p:txBody>
      </p:sp>
      <p:sp>
        <p:nvSpPr>
          <p:cNvPr id="6" name="Content Placeholder 5"/>
          <p:cNvSpPr>
            <a:spLocks noGrp="1"/>
          </p:cNvSpPr>
          <p:nvPr>
            <p:ph sz="half" idx="2"/>
          </p:nvPr>
        </p:nvSpPr>
        <p:spPr/>
        <p:txBody>
          <a:bodyPr/>
          <a:lstStyle/>
          <a:p>
            <a:endParaRPr lang="en-US" dirty="0" smtClean="0"/>
          </a:p>
          <a:p>
            <a:endParaRPr lang="en-US" dirty="0" smtClean="0"/>
          </a:p>
          <a:p>
            <a:endParaRPr lang="en-US" dirty="0" smtClean="0"/>
          </a:p>
          <a:p>
            <a:endParaRPr lang="en-US" dirty="0" smtClean="0"/>
          </a:p>
          <a:p>
            <a:endParaRPr lang="en-US" dirty="0" smtClean="0"/>
          </a:p>
          <a:p>
            <a:pPr>
              <a:buNone/>
            </a:pPr>
            <a:r>
              <a:rPr lang="en-US" dirty="0" smtClean="0"/>
              <a:t>                Sara Keys</a:t>
            </a:r>
            <a:endParaRPr lang="en-US" dirty="0"/>
          </a:p>
        </p:txBody>
      </p:sp>
      <p:pic>
        <p:nvPicPr>
          <p:cNvPr id="7" name="Picture 6" descr="https://lh4.googleusercontent.com/90Avn-B7zPVjOH_OnVeSE_CKIHgqmI-e9pXeGgF-QqQzdf22LR5k0E062S2gmJSxI38YWo80uvuBrLFf7M66_fahqJWZK_IoRnEypyztSiK54bQKGJ0f76LydAL9E6mGWU9fFvvo"/>
          <p:cNvPicPr/>
          <p:nvPr/>
        </p:nvPicPr>
        <p:blipFill>
          <a:blip r:embed="rId4" cstate="print"/>
          <a:srcRect l="10440" r="7692"/>
          <a:stretch>
            <a:fillRect/>
          </a:stretch>
        </p:blipFill>
        <p:spPr bwMode="auto">
          <a:xfrm>
            <a:off x="479280" y="134213"/>
            <a:ext cx="1285875" cy="1234095"/>
          </a:xfrm>
          <a:prstGeom prst="rect">
            <a:avLst/>
          </a:prstGeom>
          <a:noFill/>
          <a:ln w="9525">
            <a:noFill/>
            <a:miter lim="800000"/>
            <a:headEnd/>
            <a:tailEnd/>
          </a:ln>
        </p:spPr>
      </p:pic>
      <p:pic>
        <p:nvPicPr>
          <p:cNvPr id="8" name="Content Placeholder 4" descr="https://lh5.googleusercontent.com/72gG2xl9Vy7XpR9DEuiTj_xUB2L_pXdT8nzoU-6B1yz5jnQowedlD1J-NMQHA2V9icOn4M2el8NMl8iNMJcwu2W5PbG7nxWg-whHOOQxo8yKB5NmGcJnCBJlnECL68bLwD6q8GAI"/>
          <p:cNvPicPr>
            <a:picLocks/>
          </p:cNvPicPr>
          <p:nvPr/>
        </p:nvPicPr>
        <p:blipFill>
          <a:blip r:embed="rId5" cstate="print"/>
          <a:stretch>
            <a:fillRect/>
          </a:stretch>
        </p:blipFill>
        <p:spPr bwMode="auto">
          <a:xfrm>
            <a:off x="1544522" y="1800945"/>
            <a:ext cx="1647825" cy="1943100"/>
          </a:xfrm>
          <a:prstGeom prst="rect">
            <a:avLst/>
          </a:prstGeom>
          <a:noFill/>
          <a:ln w="9525">
            <a:noFill/>
            <a:miter lim="800000"/>
            <a:headEnd/>
            <a:tailEnd/>
          </a:ln>
        </p:spPr>
      </p:pic>
      <p:pic>
        <p:nvPicPr>
          <p:cNvPr id="9" name="Picture 8" descr="https://lh5.googleusercontent.com/E-cBT95rvhx2T-BX2Xd4LFlAq9TyZBWVrmDz8sLMwWDdm-ONQi1i4W3gdCnn-mYxD1X-9kwWp1p898MVhPIqksIQTVp4D0433yRLeQEjaQccZwR8iDgNSLZvsIpekQWKYkG5yVaR"/>
          <p:cNvPicPr/>
          <p:nvPr/>
        </p:nvPicPr>
        <p:blipFill>
          <a:blip r:embed="rId6" cstate="print"/>
          <a:srcRect/>
          <a:stretch>
            <a:fillRect/>
          </a:stretch>
        </p:blipFill>
        <p:spPr bwMode="auto">
          <a:xfrm>
            <a:off x="5868786" y="1870364"/>
            <a:ext cx="1620982" cy="1895301"/>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B82CCC60-E8CD-4174-8B1A-7DF615B22EEF}" type="slidenum">
              <a:rPr lang="en-US" smtClean="0"/>
              <a:pPr/>
              <a:t>7</a:t>
            </a:fld>
            <a:endParaRPr lang="en-US"/>
          </a:p>
        </p:txBody>
      </p:sp>
      <p:pic>
        <p:nvPicPr>
          <p:cNvPr id="11" name="~PP1241.WAV">
            <a:hlinkClick r:id="" action="ppaction://media"/>
          </p:cNvPr>
          <p:cNvPicPr>
            <a:picLocks noRot="1" noChangeAspect="1"/>
          </p:cNvPicPr>
          <p:nvPr>
            <a:wavAudioFile r:embed="rId1" name="~PP1241.WAV"/>
          </p:nvPr>
        </p:nvPicPr>
        <p:blipFill>
          <a:blip r:embed="rId7" cstate="print"/>
          <a:stretch>
            <a:fillRect/>
          </a:stretch>
        </p:blipFill>
        <p:spPr>
          <a:xfrm>
            <a:off x="8748713" y="4748213"/>
            <a:ext cx="304800" cy="304800"/>
          </a:xfrm>
          <a:prstGeom prst="rect">
            <a:avLst/>
          </a:prstGeom>
        </p:spPr>
      </p:pic>
    </p:spTree>
  </p:cSld>
  <p:clrMapOvr>
    <a:masterClrMapping/>
  </p:clrMapOvr>
  <p:transition advTm="130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Arts &amp; Culture</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Visual &amp; Fine Arts</a:t>
            </a:r>
          </a:p>
          <a:p>
            <a:r>
              <a:rPr lang="en-US" dirty="0" smtClean="0"/>
              <a:t>Crafts</a:t>
            </a:r>
          </a:p>
          <a:p>
            <a:r>
              <a:rPr lang="en-US" dirty="0" smtClean="0"/>
              <a:t>Performing Arts</a:t>
            </a:r>
          </a:p>
          <a:p>
            <a:r>
              <a:rPr lang="en-US" dirty="0" smtClean="0"/>
              <a:t>Photography</a:t>
            </a:r>
          </a:p>
          <a:p>
            <a:r>
              <a:rPr lang="en-US" dirty="0" smtClean="0"/>
              <a:t>Creative Writing</a:t>
            </a:r>
          </a:p>
          <a:p>
            <a:r>
              <a:rPr lang="en-US" dirty="0" smtClean="0"/>
              <a:t>Cultural Awareness</a:t>
            </a:r>
          </a:p>
          <a:p>
            <a:endParaRPr lang="en-US" dirty="0"/>
          </a:p>
        </p:txBody>
      </p:sp>
      <p:pic>
        <p:nvPicPr>
          <p:cNvPr id="5" name="Picture 4" descr="https://lh4.googleusercontent.com/90Avn-B7zPVjOH_OnVeSE_CKIHgqmI-e9pXeGgF-QqQzdf22LR5k0E062S2gmJSxI38YWo80uvuBrLFf7M66_fahqJWZK_IoRnEypyztSiK54bQKGJ0f76LydAL9E6mGWU9fFvvo"/>
          <p:cNvPicPr/>
          <p:nvPr/>
        </p:nvPicPr>
        <p:blipFill>
          <a:blip r:embed="rId4" cstate="print"/>
          <a:srcRect l="10440" r="7692"/>
          <a:stretch>
            <a:fillRect/>
          </a:stretch>
        </p:blipFill>
        <p:spPr bwMode="auto">
          <a:xfrm>
            <a:off x="603971" y="209028"/>
            <a:ext cx="1285875" cy="123409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8</a:t>
            </a:fld>
            <a:endParaRPr lang="en-US"/>
          </a:p>
        </p:txBody>
      </p:sp>
      <p:pic>
        <p:nvPicPr>
          <p:cNvPr id="7" name="~PP1522.WAV">
            <a:hlinkClick r:id="" action="ppaction://media"/>
          </p:cNvPr>
          <p:cNvPicPr>
            <a:picLocks noRot="1" noChangeAspect="1"/>
          </p:cNvPicPr>
          <p:nvPr>
            <a:wavAudioFile r:embed="rId1" name="~PP1522.WAV"/>
          </p:nvPr>
        </p:nvPicPr>
        <p:blipFill>
          <a:blip r:embed="rId5"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4103309497"/>
      </p:ext>
    </p:extLst>
  </p:cSld>
  <p:clrMapOvr>
    <a:masterClrMapping/>
  </p:clrMapOvr>
  <p:transition advTm="288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Arts &amp; Culture</a:t>
            </a:r>
            <a:endParaRPr lang="en-US" dirty="0"/>
          </a:p>
        </p:txBody>
      </p:sp>
      <p:sp>
        <p:nvSpPr>
          <p:cNvPr id="3" name="Content Placeholder 2"/>
          <p:cNvSpPr>
            <a:spLocks noGrp="1"/>
          </p:cNvSpPr>
          <p:nvPr>
            <p:ph idx="1"/>
          </p:nvPr>
        </p:nvSpPr>
        <p:spPr/>
        <p:txBody>
          <a:bodyPr/>
          <a:lstStyle/>
          <a:p>
            <a:endParaRPr lang="en-US" dirty="0"/>
          </a:p>
        </p:txBody>
      </p:sp>
      <p:sp>
        <p:nvSpPr>
          <p:cNvPr id="4" name="Heart 3"/>
          <p:cNvSpPr/>
          <p:nvPr/>
        </p:nvSpPr>
        <p:spPr>
          <a:xfrm>
            <a:off x="2733948" y="1280161"/>
            <a:ext cx="3700103" cy="2776182"/>
          </a:xfrm>
          <a:prstGeom prst="heart">
            <a:avLst/>
          </a:prstGeom>
          <a:solidFill>
            <a:srgbClr val="FF4F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 </a:t>
            </a:r>
          </a:p>
          <a:p>
            <a:pPr algn="ctr"/>
            <a:r>
              <a:rPr lang="en-US" sz="2400" dirty="0" smtClean="0">
                <a:solidFill>
                  <a:schemeClr val="tx1"/>
                </a:solidFill>
              </a:rPr>
              <a:t>Challenge Project:</a:t>
            </a:r>
          </a:p>
          <a:p>
            <a:pPr algn="ctr"/>
            <a:r>
              <a:rPr lang="en-US" sz="2400" dirty="0" smtClean="0">
                <a:solidFill>
                  <a:schemeClr val="tx1"/>
                </a:solidFill>
              </a:rPr>
              <a:t>Sponsor a Youth Art Contest.</a:t>
            </a:r>
          </a:p>
          <a:p>
            <a:pPr algn="ctr"/>
            <a:r>
              <a:rPr lang="en-US" sz="2400" dirty="0" smtClean="0">
                <a:solidFill>
                  <a:schemeClr val="tx1"/>
                </a:solidFill>
              </a:rPr>
              <a:t>(March)</a:t>
            </a:r>
            <a:r>
              <a:rPr lang="en-US" sz="2400" dirty="0" smtClean="0">
                <a:solidFill>
                  <a:srgbClr val="FF0000"/>
                </a:solidFill>
              </a:rPr>
              <a:t>.</a:t>
            </a:r>
            <a:endParaRPr lang="en-US" sz="2400" dirty="0">
              <a:solidFill>
                <a:srgbClr val="FF0000"/>
              </a:solidFill>
            </a:endParaRPr>
          </a:p>
        </p:txBody>
      </p:sp>
      <p:pic>
        <p:nvPicPr>
          <p:cNvPr id="5" name="Picture 4" descr="https://lh4.googleusercontent.com/90Avn-B7zPVjOH_OnVeSE_CKIHgqmI-e9pXeGgF-QqQzdf22LR5k0E062S2gmJSxI38YWo80uvuBrLFf7M66_fahqJWZK_IoRnEypyztSiK54bQKGJ0f76LydAL9E6mGWU9fFvvo"/>
          <p:cNvPicPr/>
          <p:nvPr/>
        </p:nvPicPr>
        <p:blipFill>
          <a:blip r:embed="rId4" cstate="print"/>
          <a:srcRect l="10440" r="7692"/>
          <a:stretch>
            <a:fillRect/>
          </a:stretch>
        </p:blipFill>
        <p:spPr bwMode="auto">
          <a:xfrm>
            <a:off x="512531" y="292157"/>
            <a:ext cx="1285875" cy="123409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9</a:t>
            </a:fld>
            <a:endParaRPr lang="en-US"/>
          </a:p>
        </p:txBody>
      </p:sp>
      <p:pic>
        <p:nvPicPr>
          <p:cNvPr id="7" name="~PP993.WAV">
            <a:hlinkClick r:id="" action="ppaction://media"/>
          </p:cNvPr>
          <p:cNvPicPr>
            <a:picLocks noRot="1" noChangeAspect="1"/>
          </p:cNvPicPr>
          <p:nvPr>
            <a:wavAudioFile r:embed="rId1" name="~PP993.WAV"/>
          </p:nvPr>
        </p:nvPicPr>
        <p:blipFill>
          <a:blip r:embed="rId5" cstate="print"/>
          <a:stretch>
            <a:fillRect/>
          </a:stretch>
        </p:blipFill>
        <p:spPr>
          <a:xfrm>
            <a:off x="8748713" y="4748213"/>
            <a:ext cx="304800" cy="304800"/>
          </a:xfrm>
          <a:prstGeom prst="rect">
            <a:avLst/>
          </a:prstGeom>
        </p:spPr>
      </p:pic>
    </p:spTree>
  </p:cSld>
  <p:clrMapOvr>
    <a:masterClrMapping/>
  </p:clrMapOvr>
  <p:transition advTm="239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        Civic Engagement &amp; Outreach</a:t>
            </a:r>
            <a:endParaRPr lang="en-US" sz="3600" dirty="0"/>
          </a:p>
        </p:txBody>
      </p:sp>
      <p:sp>
        <p:nvSpPr>
          <p:cNvPr id="5" name="Content Placeholder 4"/>
          <p:cNvSpPr>
            <a:spLocks noGrp="1"/>
          </p:cNvSpPr>
          <p:nvPr>
            <p:ph sz="half" idx="1"/>
          </p:nvPr>
        </p:nvSpPr>
        <p:spPr/>
        <p:txBody>
          <a:bodyPr/>
          <a:lstStyle/>
          <a:p>
            <a:endParaRPr lang="en-US" dirty="0" smtClean="0"/>
          </a:p>
          <a:p>
            <a:endParaRPr lang="en-US" dirty="0" smtClean="0"/>
          </a:p>
          <a:p>
            <a:endParaRPr lang="en-US" dirty="0" smtClean="0"/>
          </a:p>
          <a:p>
            <a:endParaRPr lang="en-US" dirty="0" smtClean="0"/>
          </a:p>
          <a:p>
            <a:endParaRPr lang="en-US" dirty="0" smtClean="0"/>
          </a:p>
          <a:p>
            <a:pPr>
              <a:buNone/>
            </a:pPr>
            <a:r>
              <a:rPr lang="en-US" dirty="0" smtClean="0"/>
              <a:t>            Sharon Wilkin</a:t>
            </a:r>
            <a:endParaRPr lang="en-US" dirty="0"/>
          </a:p>
        </p:txBody>
      </p:sp>
      <p:sp>
        <p:nvSpPr>
          <p:cNvPr id="6" name="Content Placeholder 5"/>
          <p:cNvSpPr>
            <a:spLocks noGrp="1"/>
          </p:cNvSpPr>
          <p:nvPr>
            <p:ph sz="half" idx="2"/>
          </p:nvPr>
        </p:nvSpPr>
        <p:spPr/>
        <p:txBody>
          <a:bodyPr/>
          <a:lstStyle/>
          <a:p>
            <a:endParaRPr lang="en-US" dirty="0" smtClean="0"/>
          </a:p>
          <a:p>
            <a:endParaRPr lang="en-US" dirty="0" smtClean="0"/>
          </a:p>
          <a:p>
            <a:endParaRPr lang="en-US" dirty="0" smtClean="0"/>
          </a:p>
          <a:p>
            <a:endParaRPr lang="en-US" dirty="0" smtClean="0"/>
          </a:p>
          <a:p>
            <a:endParaRPr lang="en-US" dirty="0" smtClean="0"/>
          </a:p>
          <a:p>
            <a:pPr>
              <a:buNone/>
            </a:pPr>
            <a:r>
              <a:rPr lang="en-US" dirty="0" smtClean="0"/>
              <a:t>              Patty Hosea</a:t>
            </a:r>
            <a:endParaRPr lang="en-US" dirty="0"/>
          </a:p>
        </p:txBody>
      </p:sp>
      <p:pic>
        <p:nvPicPr>
          <p:cNvPr id="7" name="Picture 6" descr="https://lh5.googleusercontent.com/z8sHLY_6Egn7h8HutrUh92G8yF3lJ7VXtvwIeEmdBzggbF0eXl5YJvD9pZUN3DxMtR1I-srDohSzi9BFkv3z2ilNOxa-hlLweTrLCvxLro75ffr3kkQz9KzmWh6C5pWgH8p5PLiv"/>
          <p:cNvPicPr/>
          <p:nvPr/>
        </p:nvPicPr>
        <p:blipFill>
          <a:blip r:embed="rId4" cstate="print"/>
          <a:srcRect l="27554" t="26908" r="28173" b="20482"/>
          <a:stretch>
            <a:fillRect/>
          </a:stretch>
        </p:blipFill>
        <p:spPr bwMode="auto">
          <a:xfrm>
            <a:off x="407929" y="210501"/>
            <a:ext cx="1362075" cy="1247775"/>
          </a:xfrm>
          <a:prstGeom prst="rect">
            <a:avLst/>
          </a:prstGeom>
          <a:noFill/>
          <a:ln w="9525">
            <a:noFill/>
            <a:miter lim="800000"/>
            <a:headEnd/>
            <a:tailEnd/>
          </a:ln>
        </p:spPr>
      </p:pic>
      <p:pic>
        <p:nvPicPr>
          <p:cNvPr id="8" name="Picture 7" descr="https://lh5.googleusercontent.com/fwbZT-ryVzOfzUTrgDAOemLG8KybnTodHgRWSaLrd8YOgi0K05m8qSw_R2UYUgndZ4mPeXdOAZUrcxKQpkKUs7AaI2UZWiCeGC6T1X5eQSi2lzwxKjOluBos2-JizHv3u6ER3DhF"/>
          <p:cNvPicPr/>
          <p:nvPr/>
        </p:nvPicPr>
        <p:blipFill>
          <a:blip r:embed="rId5" cstate="print"/>
          <a:srcRect l="10097" r="9804"/>
          <a:stretch>
            <a:fillRect/>
          </a:stretch>
        </p:blipFill>
        <p:spPr bwMode="auto">
          <a:xfrm>
            <a:off x="1562792" y="1910887"/>
            <a:ext cx="1930025" cy="1813215"/>
          </a:xfrm>
          <a:prstGeom prst="rect">
            <a:avLst/>
          </a:prstGeom>
          <a:noFill/>
          <a:ln w="9525">
            <a:noFill/>
            <a:miter lim="800000"/>
            <a:headEnd/>
            <a:tailEnd/>
          </a:ln>
        </p:spPr>
      </p:pic>
      <p:pic>
        <p:nvPicPr>
          <p:cNvPr id="9" name="Picture 8" descr="https://lh4.googleusercontent.com/QpzpJ5Y9cN0wFFQWo-ICvzCk4C5I2PD8G78Un60ldi-PuIWmu6JylYzPz_YeWu8sNFFEAtVF6i5IqNkETd_7g5wmy7LGGj0fJ5nivSbORpEJFUEJ6NSjkob65vmQHZbeevhei415"/>
          <p:cNvPicPr/>
          <p:nvPr/>
        </p:nvPicPr>
        <p:blipFill>
          <a:blip r:embed="rId6" cstate="print"/>
          <a:srcRect/>
          <a:stretch>
            <a:fillRect/>
          </a:stretch>
        </p:blipFill>
        <p:spPr bwMode="auto">
          <a:xfrm>
            <a:off x="5985166" y="1910888"/>
            <a:ext cx="1515600" cy="1796588"/>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B82CCC60-E8CD-4174-8B1A-7DF615B22EEF}" type="slidenum">
              <a:rPr lang="en-US" smtClean="0"/>
              <a:pPr/>
              <a:t>10</a:t>
            </a:fld>
            <a:endParaRPr lang="en-US"/>
          </a:p>
        </p:txBody>
      </p:sp>
      <p:pic>
        <p:nvPicPr>
          <p:cNvPr id="11" name="~PP1098.WAV">
            <a:hlinkClick r:id="" action="ppaction://media"/>
          </p:cNvPr>
          <p:cNvPicPr>
            <a:picLocks noRot="1" noChangeAspect="1"/>
          </p:cNvPicPr>
          <p:nvPr>
            <a:wavAudioFile r:embed="rId1" name="~PP1098.WAV"/>
          </p:nvPr>
        </p:nvPicPr>
        <p:blipFill>
          <a:blip r:embed="rId7" cstate="print"/>
          <a:stretch>
            <a:fillRect/>
          </a:stretch>
        </p:blipFill>
        <p:spPr>
          <a:xfrm>
            <a:off x="8748713" y="4748213"/>
            <a:ext cx="304800" cy="304800"/>
          </a:xfrm>
          <a:prstGeom prst="rect">
            <a:avLst/>
          </a:prstGeom>
        </p:spPr>
      </p:pic>
    </p:spTree>
  </p:cSld>
  <p:clrMapOvr>
    <a:masterClrMapping/>
  </p:clrMapOvr>
  <p:transition advTm="816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Civic Engagement &amp; Outreach</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Citizenship</a:t>
            </a:r>
          </a:p>
          <a:p>
            <a:r>
              <a:rPr lang="en-US" dirty="0" smtClean="0"/>
              <a:t>Crime Prevention</a:t>
            </a:r>
          </a:p>
          <a:p>
            <a:r>
              <a:rPr lang="en-US" dirty="0" smtClean="0"/>
              <a:t>Safety</a:t>
            </a:r>
          </a:p>
          <a:p>
            <a:r>
              <a:rPr lang="en-US" dirty="0" smtClean="0"/>
              <a:t>Disaster Preparedness</a:t>
            </a:r>
          </a:p>
          <a:p>
            <a:r>
              <a:rPr lang="en-US" dirty="0" smtClean="0"/>
              <a:t>Support for Needy, Hungry, Homeless</a:t>
            </a:r>
          </a:p>
          <a:p>
            <a:r>
              <a:rPr lang="en-US" dirty="0" smtClean="0"/>
              <a:t>Military &amp; Veterans</a:t>
            </a:r>
            <a:endParaRPr lang="en-US" dirty="0"/>
          </a:p>
          <a:p>
            <a:endParaRPr lang="en-US" dirty="0" smtClean="0"/>
          </a:p>
          <a:p>
            <a:endParaRPr lang="en-US" dirty="0"/>
          </a:p>
        </p:txBody>
      </p:sp>
      <p:pic>
        <p:nvPicPr>
          <p:cNvPr id="5" name="Picture 4" descr="https://lh5.googleusercontent.com/z8sHLY_6Egn7h8HutrUh92G8yF3lJ7VXtvwIeEmdBzggbF0eXl5YJvD9pZUN3DxMtR1I-srDohSzi9BFkv3z2ilNOxa-hlLweTrLCvxLro75ffr3kkQz9KzmWh6C5pWgH8p5PLiv"/>
          <p:cNvPicPr/>
          <p:nvPr/>
        </p:nvPicPr>
        <p:blipFill>
          <a:blip r:embed="rId4" cstate="print"/>
          <a:srcRect l="27554" t="26908" r="28173" b="20482"/>
          <a:stretch>
            <a:fillRect/>
          </a:stretch>
        </p:blipFill>
        <p:spPr bwMode="auto">
          <a:xfrm>
            <a:off x="690561" y="260377"/>
            <a:ext cx="1362075" cy="12477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11</a:t>
            </a:fld>
            <a:endParaRPr lang="en-US"/>
          </a:p>
        </p:txBody>
      </p:sp>
      <p:pic>
        <p:nvPicPr>
          <p:cNvPr id="7" name="~PP225.WAV">
            <a:hlinkClick r:id="" action="ppaction://media"/>
          </p:cNvPr>
          <p:cNvPicPr>
            <a:picLocks noRot="1" noChangeAspect="1"/>
          </p:cNvPicPr>
          <p:nvPr>
            <a:wavAudioFile r:embed="rId1" name="~PP225.WAV"/>
          </p:nvPr>
        </p:nvPicPr>
        <p:blipFill>
          <a:blip r:embed="rId5"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4103309497"/>
      </p:ext>
    </p:extLst>
  </p:cSld>
  <p:clrMapOvr>
    <a:masterClrMapping/>
  </p:clrMapOvr>
  <p:transition advTm="522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Civic Engagement &amp; Outreach</a:t>
            </a:r>
            <a:endParaRPr lang="en-US" dirty="0"/>
          </a:p>
        </p:txBody>
      </p:sp>
      <p:sp>
        <p:nvSpPr>
          <p:cNvPr id="3" name="Content Placeholder 2"/>
          <p:cNvSpPr>
            <a:spLocks noGrp="1"/>
          </p:cNvSpPr>
          <p:nvPr>
            <p:ph idx="1"/>
          </p:nvPr>
        </p:nvSpPr>
        <p:spPr/>
        <p:txBody>
          <a:bodyPr/>
          <a:lstStyle/>
          <a:p>
            <a:endParaRPr lang="en-US" dirty="0"/>
          </a:p>
        </p:txBody>
      </p:sp>
      <p:sp>
        <p:nvSpPr>
          <p:cNvPr id="4" name="Heart 3"/>
          <p:cNvSpPr/>
          <p:nvPr/>
        </p:nvSpPr>
        <p:spPr>
          <a:xfrm>
            <a:off x="2588341" y="1504605"/>
            <a:ext cx="3870648" cy="2828204"/>
          </a:xfrm>
          <a:prstGeom prst="heart">
            <a:avLst/>
          </a:prstGeom>
          <a:solidFill>
            <a:srgbClr val="FF4F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 </a:t>
            </a:r>
          </a:p>
          <a:p>
            <a:pPr algn="ctr"/>
            <a:r>
              <a:rPr lang="en-US" sz="2400" dirty="0" smtClean="0">
                <a:solidFill>
                  <a:schemeClr val="tx1"/>
                </a:solidFill>
              </a:rPr>
              <a:t>Challenge Project:</a:t>
            </a:r>
          </a:p>
          <a:p>
            <a:pPr algn="ctr"/>
            <a:r>
              <a:rPr lang="en-US" sz="2400" dirty="0" smtClean="0">
                <a:solidFill>
                  <a:schemeClr val="tx1"/>
                </a:solidFill>
              </a:rPr>
              <a:t>Support/celebrate women veterans</a:t>
            </a:r>
          </a:p>
          <a:p>
            <a:pPr algn="ctr"/>
            <a:r>
              <a:rPr lang="en-US" sz="2400" dirty="0" smtClean="0">
                <a:solidFill>
                  <a:schemeClr val="tx1"/>
                </a:solidFill>
              </a:rPr>
              <a:t>(November)</a:t>
            </a:r>
            <a:endParaRPr lang="en-US" sz="2400" dirty="0">
              <a:solidFill>
                <a:srgbClr val="FF0000"/>
              </a:solidFill>
            </a:endParaRPr>
          </a:p>
        </p:txBody>
      </p:sp>
      <p:pic>
        <p:nvPicPr>
          <p:cNvPr id="5" name="Picture 4" descr="https://lh5.googleusercontent.com/z8sHLY_6Egn7h8HutrUh92G8yF3lJ7VXtvwIeEmdBzggbF0eXl5YJvD9pZUN3DxMtR1I-srDohSzi9BFkv3z2ilNOxa-hlLweTrLCvxLro75ffr3kkQz9KzmWh6C5pWgH8p5PLiv"/>
          <p:cNvPicPr/>
          <p:nvPr/>
        </p:nvPicPr>
        <p:blipFill>
          <a:blip r:embed="rId4" cstate="print"/>
          <a:srcRect l="27554" t="26908" r="28173" b="20482"/>
          <a:stretch>
            <a:fillRect/>
          </a:stretch>
        </p:blipFill>
        <p:spPr bwMode="auto">
          <a:xfrm>
            <a:off x="540933" y="202188"/>
            <a:ext cx="1362075" cy="12477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12</a:t>
            </a:fld>
            <a:endParaRPr lang="en-US"/>
          </a:p>
        </p:txBody>
      </p:sp>
      <p:pic>
        <p:nvPicPr>
          <p:cNvPr id="7" name="~PP84.WAV">
            <a:hlinkClick r:id="" action="ppaction://media"/>
          </p:cNvPr>
          <p:cNvPicPr>
            <a:picLocks noRot="1" noChangeAspect="1"/>
          </p:cNvPicPr>
          <p:nvPr>
            <a:wavAudioFile r:embed="rId1" name="~PP84.WAV"/>
          </p:nvPr>
        </p:nvPicPr>
        <p:blipFill>
          <a:blip r:embed="rId5" cstate="print"/>
          <a:stretch>
            <a:fillRect/>
          </a:stretch>
        </p:blipFill>
        <p:spPr>
          <a:xfrm>
            <a:off x="8748713" y="4748213"/>
            <a:ext cx="304800" cy="304800"/>
          </a:xfrm>
          <a:prstGeom prst="rect">
            <a:avLst/>
          </a:prstGeom>
        </p:spPr>
      </p:pic>
    </p:spTree>
  </p:cSld>
  <p:clrMapOvr>
    <a:masterClrMapping/>
  </p:clrMapOvr>
  <p:transition advTm="283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Education &amp; Libraries</a:t>
            </a:r>
            <a:endParaRPr lang="en-US" dirty="0"/>
          </a:p>
        </p:txBody>
      </p:sp>
      <p:sp>
        <p:nvSpPr>
          <p:cNvPr id="5" name="Content Placeholder 4"/>
          <p:cNvSpPr>
            <a:spLocks noGrp="1"/>
          </p:cNvSpPr>
          <p:nvPr>
            <p:ph sz="half" idx="1"/>
          </p:nvPr>
        </p:nvSpPr>
        <p:spPr/>
        <p:txBody>
          <a:bodyPr/>
          <a:lstStyle/>
          <a:p>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Amelia Massey</a:t>
            </a:r>
          </a:p>
          <a:p>
            <a:endParaRPr lang="en-US" dirty="0" smtClean="0"/>
          </a:p>
          <a:p>
            <a:endParaRPr lang="en-US" dirty="0"/>
          </a:p>
        </p:txBody>
      </p:sp>
      <p:sp>
        <p:nvSpPr>
          <p:cNvPr id="6" name="Content Placeholder 5"/>
          <p:cNvSpPr>
            <a:spLocks noGrp="1"/>
          </p:cNvSpPr>
          <p:nvPr>
            <p:ph sz="half" idx="2"/>
          </p:nvPr>
        </p:nvSpPr>
        <p:spPr/>
        <p:txBody>
          <a:bodyPr/>
          <a:lstStyle/>
          <a:p>
            <a:endParaRPr lang="en-US" dirty="0" smtClean="0"/>
          </a:p>
          <a:p>
            <a:endParaRPr lang="en-US" dirty="0" smtClean="0"/>
          </a:p>
          <a:p>
            <a:endParaRPr lang="en-US" dirty="0" smtClean="0"/>
          </a:p>
          <a:p>
            <a:endParaRPr lang="en-US" dirty="0" smtClean="0"/>
          </a:p>
          <a:p>
            <a:pPr>
              <a:buNone/>
            </a:pPr>
            <a:endParaRPr lang="en-US" dirty="0" smtClean="0"/>
          </a:p>
          <a:p>
            <a:pPr>
              <a:buNone/>
            </a:pPr>
            <a:r>
              <a:rPr lang="en-US" dirty="0" smtClean="0"/>
              <a:t>           Lindsey Moore</a:t>
            </a:r>
            <a:endParaRPr lang="en-US" dirty="0"/>
          </a:p>
        </p:txBody>
      </p:sp>
      <p:pic>
        <p:nvPicPr>
          <p:cNvPr id="7" name="Picture 6" descr="https://lh4.googleusercontent.com/-zgZ1nW2skBA6UbWiBSnHL_5ravr9xuUALaZmQB97Be7f7caVp32uZZbD9799ava584NacovJ2iyE2WxUtlC57I-JiPUX5dJSL9pzmVc0pzzGD1D8PqG6KLqB5FwDL6hKg0_G9Zg"/>
          <p:cNvPicPr/>
          <p:nvPr/>
        </p:nvPicPr>
        <p:blipFill>
          <a:blip r:embed="rId4" cstate="print"/>
          <a:srcRect l="30403" t="18627" r="21978" b="14216"/>
          <a:stretch>
            <a:fillRect/>
          </a:stretch>
        </p:blipFill>
        <p:spPr bwMode="auto">
          <a:xfrm>
            <a:off x="469842" y="223491"/>
            <a:ext cx="1238250" cy="1304925"/>
          </a:xfrm>
          <a:prstGeom prst="rect">
            <a:avLst/>
          </a:prstGeom>
          <a:noFill/>
          <a:ln w="9525">
            <a:noFill/>
            <a:miter lim="800000"/>
            <a:headEnd/>
            <a:tailEnd/>
          </a:ln>
        </p:spPr>
      </p:pic>
      <p:pic>
        <p:nvPicPr>
          <p:cNvPr id="8" name="Picture 7" descr="https://lh6.googleusercontent.com/ij8jTxV5sBpU4llG2y925m9-cllIZSKKsYIDvlo7In7Z7j0dfUhXFw1jLZekaq0KfoMj9-iaBt4opCs8gXQy90Uofu4ElnPnOvjeY3ZPOAQJib_NYBIiQ7NXWzlbrYsQ-zbYYmzy"/>
          <p:cNvPicPr/>
          <p:nvPr/>
        </p:nvPicPr>
        <p:blipFill>
          <a:blip r:embed="rId5" cstate="print"/>
          <a:srcRect/>
          <a:stretch>
            <a:fillRect/>
          </a:stretch>
        </p:blipFill>
        <p:spPr bwMode="auto">
          <a:xfrm>
            <a:off x="1496290" y="2067790"/>
            <a:ext cx="1911750" cy="1614748"/>
          </a:xfrm>
          <a:prstGeom prst="rect">
            <a:avLst/>
          </a:prstGeom>
          <a:noFill/>
          <a:ln w="9525">
            <a:noFill/>
            <a:miter lim="800000"/>
            <a:headEnd/>
            <a:tailEnd/>
          </a:ln>
        </p:spPr>
      </p:pic>
      <p:pic>
        <p:nvPicPr>
          <p:cNvPr id="9" name="Picture 8" descr="https://lh4.googleusercontent.com/6zaOOzFEvSaL8mZ0DyFeKoQWv2mc80lc977MueDUDS-u1b2KwW_wLw_0DCZsdrIWSk28eiGNH_EA01_ZGF6E6kCk48q897dSPTKfLdwRgVe7pV5roqa1UGFCVIiBla-DaJoy0OWS"/>
          <p:cNvPicPr/>
          <p:nvPr/>
        </p:nvPicPr>
        <p:blipFill>
          <a:blip r:embed="rId6" cstate="print"/>
          <a:srcRect/>
          <a:stretch>
            <a:fillRect/>
          </a:stretch>
        </p:blipFill>
        <p:spPr bwMode="auto">
          <a:xfrm>
            <a:off x="5727470" y="2111433"/>
            <a:ext cx="1762298" cy="1579417"/>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B82CCC60-E8CD-4174-8B1A-7DF615B22EEF}" type="slidenum">
              <a:rPr lang="en-US" smtClean="0"/>
              <a:pPr/>
              <a:t>13</a:t>
            </a:fld>
            <a:endParaRPr lang="en-US"/>
          </a:p>
        </p:txBody>
      </p:sp>
      <p:pic>
        <p:nvPicPr>
          <p:cNvPr id="11" name="~PP3863.WAV">
            <a:hlinkClick r:id="" action="ppaction://media"/>
          </p:cNvPr>
          <p:cNvPicPr>
            <a:picLocks noRot="1" noChangeAspect="1"/>
          </p:cNvPicPr>
          <p:nvPr>
            <a:wavAudioFile r:embed="rId1" name="~PP3863.WAV"/>
          </p:nvPr>
        </p:nvPicPr>
        <p:blipFill>
          <a:blip r:embed="rId7" cstate="print"/>
          <a:stretch>
            <a:fillRect/>
          </a:stretch>
        </p:blipFill>
        <p:spPr>
          <a:xfrm>
            <a:off x="8748713" y="4748213"/>
            <a:ext cx="304800" cy="304800"/>
          </a:xfrm>
          <a:prstGeom prst="rect">
            <a:avLst/>
          </a:prstGeom>
        </p:spPr>
      </p:pic>
    </p:spTree>
  </p:cSld>
  <p:clrMapOvr>
    <a:masterClrMapping/>
  </p:clrMapOvr>
  <p:transition advTm="77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Education &amp; Libraries</a:t>
            </a:r>
            <a:endParaRPr lang="en-US" dirty="0"/>
          </a:p>
        </p:txBody>
      </p:sp>
      <p:sp>
        <p:nvSpPr>
          <p:cNvPr id="3" name="Content Placeholder 2"/>
          <p:cNvSpPr>
            <a:spLocks noGrp="1"/>
          </p:cNvSpPr>
          <p:nvPr>
            <p:ph idx="1"/>
          </p:nvPr>
        </p:nvSpPr>
        <p:spPr/>
        <p:txBody>
          <a:bodyPr>
            <a:normAutofit/>
          </a:bodyPr>
          <a:lstStyle/>
          <a:p>
            <a:endParaRPr lang="en-US" dirty="0"/>
          </a:p>
          <a:p>
            <a:r>
              <a:rPr lang="en-US" dirty="0" smtClean="0"/>
              <a:t>Schools</a:t>
            </a:r>
          </a:p>
          <a:p>
            <a:r>
              <a:rPr lang="en-US" dirty="0" smtClean="0"/>
              <a:t>Literacy</a:t>
            </a:r>
          </a:p>
          <a:p>
            <a:r>
              <a:rPr lang="en-US" dirty="0" smtClean="0"/>
              <a:t>Libraries</a:t>
            </a:r>
          </a:p>
          <a:p>
            <a:r>
              <a:rPr lang="en-US" dirty="0" smtClean="0"/>
              <a:t>Books</a:t>
            </a:r>
            <a:endParaRPr lang="en-US" dirty="0"/>
          </a:p>
        </p:txBody>
      </p:sp>
      <p:pic>
        <p:nvPicPr>
          <p:cNvPr id="5" name="Picture 4" descr="https://lh4.googleusercontent.com/-zgZ1nW2skBA6UbWiBSnHL_5ravr9xuUALaZmQB97Be7f7caVp32uZZbD9799ava584NacovJ2iyE2WxUtlC57I-JiPUX5dJSL9pzmVc0pzzGD1D8PqG6KLqB5FwDL6hKg0_G9Zg"/>
          <p:cNvPicPr/>
          <p:nvPr/>
        </p:nvPicPr>
        <p:blipFill>
          <a:blip r:embed="rId4" cstate="print"/>
          <a:srcRect l="30403" t="18627" r="21978" b="14216"/>
          <a:stretch>
            <a:fillRect/>
          </a:stretch>
        </p:blipFill>
        <p:spPr bwMode="auto">
          <a:xfrm>
            <a:off x="469842" y="223491"/>
            <a:ext cx="1238250" cy="13049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14</a:t>
            </a:fld>
            <a:endParaRPr lang="en-US"/>
          </a:p>
        </p:txBody>
      </p:sp>
      <p:pic>
        <p:nvPicPr>
          <p:cNvPr id="7" name="~PP3231.WAV">
            <a:hlinkClick r:id="" action="ppaction://media"/>
          </p:cNvPr>
          <p:cNvPicPr>
            <a:picLocks noRot="1" noChangeAspect="1"/>
          </p:cNvPicPr>
          <p:nvPr>
            <a:wavAudioFile r:embed="rId1" name="~PP3231.WAV"/>
          </p:nvPr>
        </p:nvPicPr>
        <p:blipFill>
          <a:blip r:embed="rId5"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4103309497"/>
      </p:ext>
    </p:extLst>
  </p:cSld>
  <p:clrMapOvr>
    <a:masterClrMapping/>
  </p:clrMapOvr>
  <p:transition advTm="402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Education &amp; Libraries</a:t>
            </a:r>
            <a:endParaRPr lang="en-US" dirty="0"/>
          </a:p>
        </p:txBody>
      </p:sp>
      <p:sp>
        <p:nvSpPr>
          <p:cNvPr id="3" name="Content Placeholder 2"/>
          <p:cNvSpPr>
            <a:spLocks noGrp="1"/>
          </p:cNvSpPr>
          <p:nvPr>
            <p:ph idx="1"/>
          </p:nvPr>
        </p:nvSpPr>
        <p:spPr/>
        <p:txBody>
          <a:bodyPr/>
          <a:lstStyle/>
          <a:p>
            <a:endParaRPr lang="en-US" dirty="0"/>
          </a:p>
        </p:txBody>
      </p:sp>
      <p:sp>
        <p:nvSpPr>
          <p:cNvPr id="4" name="Heart 3"/>
          <p:cNvSpPr/>
          <p:nvPr/>
        </p:nvSpPr>
        <p:spPr>
          <a:xfrm>
            <a:off x="2978504" y="1288474"/>
            <a:ext cx="3538674" cy="2885186"/>
          </a:xfrm>
          <a:prstGeom prst="heart">
            <a:avLst/>
          </a:prstGeom>
          <a:solidFill>
            <a:srgbClr val="FF4F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 </a:t>
            </a:r>
          </a:p>
          <a:p>
            <a:pPr algn="ctr"/>
            <a:r>
              <a:rPr lang="en-US" sz="2000" dirty="0" smtClean="0">
                <a:solidFill>
                  <a:schemeClr val="tx1"/>
                </a:solidFill>
              </a:rPr>
              <a:t>Challenge Project:</a:t>
            </a:r>
          </a:p>
          <a:p>
            <a:pPr algn="ctr"/>
            <a:r>
              <a:rPr lang="en-US" sz="2000" dirty="0" smtClean="0">
                <a:solidFill>
                  <a:schemeClr val="tx1"/>
                </a:solidFill>
              </a:rPr>
              <a:t>Sponsor a STEM event with Special Needs students</a:t>
            </a:r>
          </a:p>
          <a:p>
            <a:pPr algn="ctr"/>
            <a:r>
              <a:rPr lang="en-US" sz="2000" dirty="0" smtClean="0">
                <a:solidFill>
                  <a:schemeClr val="tx1"/>
                </a:solidFill>
              </a:rPr>
              <a:t>(October)</a:t>
            </a:r>
          </a:p>
        </p:txBody>
      </p:sp>
      <p:pic>
        <p:nvPicPr>
          <p:cNvPr id="5" name="Picture 4" descr="https://lh4.googleusercontent.com/-zgZ1nW2skBA6UbWiBSnHL_5ravr9xuUALaZmQB97Be7f7caVp32uZZbD9799ava584NacovJ2iyE2WxUtlC57I-JiPUX5dJSL9pzmVc0pzzGD1D8PqG6KLqB5FwDL6hKg0_G9Zg"/>
          <p:cNvPicPr/>
          <p:nvPr/>
        </p:nvPicPr>
        <p:blipFill>
          <a:blip r:embed="rId4" cstate="print"/>
          <a:srcRect l="30403" t="18627" r="21978" b="14216"/>
          <a:stretch>
            <a:fillRect/>
          </a:stretch>
        </p:blipFill>
        <p:spPr bwMode="auto">
          <a:xfrm>
            <a:off x="469842" y="223491"/>
            <a:ext cx="1238250" cy="13049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15</a:t>
            </a:fld>
            <a:endParaRPr lang="en-US"/>
          </a:p>
        </p:txBody>
      </p:sp>
      <p:pic>
        <p:nvPicPr>
          <p:cNvPr id="7" name="~PP3204.WAV">
            <a:hlinkClick r:id="" action="ppaction://media"/>
          </p:cNvPr>
          <p:cNvPicPr>
            <a:picLocks noRot="1" noChangeAspect="1"/>
          </p:cNvPicPr>
          <p:nvPr>
            <a:wavAudioFile r:embed="rId1" name="~PP3204.WAV"/>
          </p:nvPr>
        </p:nvPicPr>
        <p:blipFill>
          <a:blip r:embed="rId5" cstate="print"/>
          <a:stretch>
            <a:fillRect/>
          </a:stretch>
        </p:blipFill>
        <p:spPr>
          <a:xfrm>
            <a:off x="8748713" y="4748213"/>
            <a:ext cx="304800" cy="304800"/>
          </a:xfrm>
          <a:prstGeom prst="rect">
            <a:avLst/>
          </a:prstGeom>
        </p:spPr>
      </p:pic>
    </p:spTree>
  </p:cSld>
  <p:clrMapOvr>
    <a:masterClrMapping/>
  </p:clrMapOvr>
  <p:transition advTm="203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Environment</a:t>
            </a:r>
            <a:endParaRPr lang="en-US" dirty="0"/>
          </a:p>
        </p:txBody>
      </p:sp>
      <p:sp>
        <p:nvSpPr>
          <p:cNvPr id="5" name="Content Placeholder 4"/>
          <p:cNvSpPr>
            <a:spLocks noGrp="1"/>
          </p:cNvSpPr>
          <p:nvPr>
            <p:ph sz="half" idx="1"/>
          </p:nvPr>
        </p:nvSpPr>
        <p:spPr/>
        <p:txBody>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Julie Bates</a:t>
            </a:r>
            <a:endParaRPr lang="en-US" dirty="0"/>
          </a:p>
        </p:txBody>
      </p:sp>
      <p:sp>
        <p:nvSpPr>
          <p:cNvPr id="6" name="Content Placeholder 5"/>
          <p:cNvSpPr>
            <a:spLocks noGrp="1"/>
          </p:cNvSpPr>
          <p:nvPr>
            <p:ph sz="half" idx="2"/>
          </p:nvPr>
        </p:nvSpPr>
        <p:spPr/>
        <p:txBody>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r>
              <a:rPr lang="en-US" dirty="0" err="1" smtClean="0"/>
              <a:t>Judine</a:t>
            </a:r>
            <a:r>
              <a:rPr lang="en-US" dirty="0" smtClean="0"/>
              <a:t> Heard</a:t>
            </a:r>
            <a:endParaRPr lang="en-US" dirty="0"/>
          </a:p>
        </p:txBody>
      </p:sp>
      <p:pic>
        <p:nvPicPr>
          <p:cNvPr id="7" name="Picture 6" descr="https://lh6.googleusercontent.com/PFezrh54-UDyAorI9trJ4FTciThpOLIQ_tcVLFvvO3RCv_GUnZ1MrOhmvYdKbpgX9sddDG0lXLz8sRzLh2pDvYGMzDwwNjNSGmEBBs3TDZRh02jXZQGM4aHs7vMknof7gUS8IkT-"/>
          <p:cNvPicPr/>
          <p:nvPr/>
        </p:nvPicPr>
        <p:blipFill>
          <a:blip r:embed="rId4" cstate="print"/>
          <a:srcRect/>
          <a:stretch>
            <a:fillRect/>
          </a:stretch>
        </p:blipFill>
        <p:spPr bwMode="auto">
          <a:xfrm>
            <a:off x="459451" y="204874"/>
            <a:ext cx="1009650" cy="1009650"/>
          </a:xfrm>
          <a:prstGeom prst="rect">
            <a:avLst/>
          </a:prstGeom>
          <a:noFill/>
          <a:ln w="9525">
            <a:noFill/>
            <a:miter lim="800000"/>
            <a:headEnd/>
            <a:tailEnd/>
          </a:ln>
        </p:spPr>
      </p:pic>
      <p:pic>
        <p:nvPicPr>
          <p:cNvPr id="8" name="Picture 7" descr="https://lh6.googleusercontent.com/hGPflOQlaFKY83z-Q8D_fYOwscYG3LUjp88ChsAUg8Al7AwTWEIqq188TiAr7Tjf0P4ZcY3GkSjn4oUeU3ejulzYa0HZAaA-RZUa3PEfGUuATF--xHxOtdE--29KEedQX1rnsIzX"/>
          <p:cNvPicPr/>
          <p:nvPr/>
        </p:nvPicPr>
        <p:blipFill>
          <a:blip r:embed="rId5" cstate="print"/>
          <a:srcRect/>
          <a:stretch>
            <a:fillRect/>
          </a:stretch>
        </p:blipFill>
        <p:spPr bwMode="auto">
          <a:xfrm>
            <a:off x="1558850" y="1778925"/>
            <a:ext cx="1907557" cy="1812174"/>
          </a:xfrm>
          <a:prstGeom prst="rect">
            <a:avLst/>
          </a:prstGeom>
          <a:noFill/>
          <a:ln w="9525">
            <a:noFill/>
            <a:miter lim="800000"/>
            <a:headEnd/>
            <a:tailEnd/>
          </a:ln>
        </p:spPr>
      </p:pic>
      <p:pic>
        <p:nvPicPr>
          <p:cNvPr id="9" name="Picture 8" descr="https://lh6.googleusercontent.com/Y_oJEk-tkS0fiagVSAzXgDNiFb3RkVS9Lu0EmzcNd6a3-BYpMkJCdM3cOrmbRLP3VCX8qxCBw8VgYPIWzl76vm5SqonqlXP_4scgzAQ5GgVoQqV8vUv3u2zMxTYGSBxlakHfEEIr"/>
          <p:cNvPicPr/>
          <p:nvPr/>
        </p:nvPicPr>
        <p:blipFill>
          <a:blip r:embed="rId6" cstate="print"/>
          <a:srcRect/>
          <a:stretch>
            <a:fillRect/>
          </a:stretch>
        </p:blipFill>
        <p:spPr bwMode="auto">
          <a:xfrm>
            <a:off x="5877098" y="1828800"/>
            <a:ext cx="1629295" cy="1753986"/>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B82CCC60-E8CD-4174-8B1A-7DF615B22EEF}" type="slidenum">
              <a:rPr lang="en-US" smtClean="0"/>
              <a:pPr/>
              <a:t>16</a:t>
            </a:fld>
            <a:endParaRPr lang="en-US"/>
          </a:p>
        </p:txBody>
      </p:sp>
      <p:pic>
        <p:nvPicPr>
          <p:cNvPr id="11" name="~PP2590.WAV">
            <a:hlinkClick r:id="" action="ppaction://media"/>
          </p:cNvPr>
          <p:cNvPicPr>
            <a:picLocks noRot="1" noChangeAspect="1"/>
          </p:cNvPicPr>
          <p:nvPr>
            <a:wavAudioFile r:embed="rId1" name="~PP2590.WAV"/>
          </p:nvPr>
        </p:nvPicPr>
        <p:blipFill>
          <a:blip r:embed="rId7" cstate="print"/>
          <a:stretch>
            <a:fillRect/>
          </a:stretch>
        </p:blipFill>
        <p:spPr>
          <a:xfrm>
            <a:off x="8748713" y="4748213"/>
            <a:ext cx="304800" cy="304800"/>
          </a:xfrm>
          <a:prstGeom prst="rect">
            <a:avLst/>
          </a:prstGeom>
        </p:spPr>
      </p:pic>
    </p:spTree>
  </p:cSld>
  <p:clrMapOvr>
    <a:masterClrMapping/>
  </p:clrMapOvr>
  <p:transition advTm="74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Environment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Sustain Life</a:t>
            </a:r>
          </a:p>
          <a:p>
            <a:r>
              <a:rPr lang="en-US" dirty="0" smtClean="0"/>
              <a:t>Enjoy Nature</a:t>
            </a:r>
          </a:p>
          <a:p>
            <a:r>
              <a:rPr lang="en-US" dirty="0" smtClean="0"/>
              <a:t>Beautify Communities</a:t>
            </a:r>
          </a:p>
          <a:p>
            <a:r>
              <a:rPr lang="en-US" dirty="0" smtClean="0"/>
              <a:t>Preserve Natural Resources</a:t>
            </a:r>
          </a:p>
          <a:p>
            <a:r>
              <a:rPr lang="en-US" dirty="0" smtClean="0"/>
              <a:t>Protect Wildlife &amp; Domesticated Animals</a:t>
            </a:r>
          </a:p>
          <a:p>
            <a:endParaRPr lang="en-US" dirty="0"/>
          </a:p>
        </p:txBody>
      </p:sp>
      <p:pic>
        <p:nvPicPr>
          <p:cNvPr id="5" name="Picture 4" descr="https://lh6.googleusercontent.com/PFezrh54-UDyAorI9trJ4FTciThpOLIQ_tcVLFvvO3RCv_GUnZ1MrOhmvYdKbpgX9sddDG0lXLz8sRzLh2pDvYGMzDwwNjNSGmEBBs3TDZRh02jXZQGM4aHs7vMknof7gUS8IkT-"/>
          <p:cNvPicPr/>
          <p:nvPr/>
        </p:nvPicPr>
        <p:blipFill>
          <a:blip r:embed="rId4" cstate="print"/>
          <a:srcRect/>
          <a:stretch>
            <a:fillRect/>
          </a:stretch>
        </p:blipFill>
        <p:spPr bwMode="auto">
          <a:xfrm>
            <a:off x="509327" y="204874"/>
            <a:ext cx="1009650" cy="10096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17</a:t>
            </a:fld>
            <a:endParaRPr lang="en-US"/>
          </a:p>
        </p:txBody>
      </p:sp>
      <p:pic>
        <p:nvPicPr>
          <p:cNvPr id="7" name="~PP3400.WAV">
            <a:hlinkClick r:id="" action="ppaction://media"/>
          </p:cNvPr>
          <p:cNvPicPr>
            <a:picLocks noRot="1" noChangeAspect="1"/>
          </p:cNvPicPr>
          <p:nvPr>
            <a:wavAudioFile r:embed="rId1" name="~PP3400.WAV"/>
          </p:nvPr>
        </p:nvPicPr>
        <p:blipFill>
          <a:blip r:embed="rId5"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4103309497"/>
      </p:ext>
    </p:extLst>
  </p:cSld>
  <p:clrMapOvr>
    <a:masterClrMapping/>
  </p:clrMapOvr>
  <p:transition advTm="334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Environment</a:t>
            </a:r>
            <a:endParaRPr lang="en-US" dirty="0"/>
          </a:p>
        </p:txBody>
      </p:sp>
      <p:sp>
        <p:nvSpPr>
          <p:cNvPr id="3" name="Content Placeholder 2"/>
          <p:cNvSpPr>
            <a:spLocks noGrp="1"/>
          </p:cNvSpPr>
          <p:nvPr>
            <p:ph idx="1"/>
          </p:nvPr>
        </p:nvSpPr>
        <p:spPr/>
        <p:txBody>
          <a:bodyPr/>
          <a:lstStyle/>
          <a:p>
            <a:endParaRPr lang="en-US" dirty="0"/>
          </a:p>
        </p:txBody>
      </p:sp>
      <p:sp>
        <p:nvSpPr>
          <p:cNvPr id="4" name="Heart 3"/>
          <p:cNvSpPr/>
          <p:nvPr/>
        </p:nvSpPr>
        <p:spPr>
          <a:xfrm>
            <a:off x="2813321" y="1787239"/>
            <a:ext cx="3487725" cy="2712764"/>
          </a:xfrm>
          <a:prstGeom prst="heart">
            <a:avLst/>
          </a:prstGeom>
          <a:solidFill>
            <a:srgbClr val="FF4F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 </a:t>
            </a:r>
          </a:p>
          <a:p>
            <a:pPr algn="ctr"/>
            <a:r>
              <a:rPr lang="en-US" sz="2000" dirty="0" smtClean="0">
                <a:solidFill>
                  <a:schemeClr val="tx1"/>
                </a:solidFill>
              </a:rPr>
              <a:t>Challenge Project:</a:t>
            </a:r>
          </a:p>
          <a:p>
            <a:pPr algn="ctr"/>
            <a:r>
              <a:rPr lang="en-US" sz="2000" dirty="0" smtClean="0">
                <a:solidFill>
                  <a:schemeClr val="tx1"/>
                </a:solidFill>
              </a:rPr>
              <a:t>Create something from recycled plastic</a:t>
            </a:r>
          </a:p>
        </p:txBody>
      </p:sp>
      <p:pic>
        <p:nvPicPr>
          <p:cNvPr id="5" name="Picture 4" descr="https://lh6.googleusercontent.com/PFezrh54-UDyAorI9trJ4FTciThpOLIQ_tcVLFvvO3RCv_GUnZ1MrOhmvYdKbpgX9sddDG0lXLz8sRzLh2pDvYGMzDwwNjNSGmEBBs3TDZRh02jXZQGM4aHs7vMknof7gUS8IkT-"/>
          <p:cNvPicPr/>
          <p:nvPr/>
        </p:nvPicPr>
        <p:blipFill>
          <a:blip r:embed="rId4" cstate="print"/>
          <a:srcRect/>
          <a:stretch>
            <a:fillRect/>
          </a:stretch>
        </p:blipFill>
        <p:spPr bwMode="auto">
          <a:xfrm>
            <a:off x="459451" y="204874"/>
            <a:ext cx="1009650" cy="10096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18</a:t>
            </a:fld>
            <a:endParaRPr lang="en-US"/>
          </a:p>
        </p:txBody>
      </p:sp>
      <p:pic>
        <p:nvPicPr>
          <p:cNvPr id="7" name="~PP2775.WAV">
            <a:hlinkClick r:id="" action="ppaction://media"/>
          </p:cNvPr>
          <p:cNvPicPr>
            <a:picLocks noRot="1" noChangeAspect="1"/>
          </p:cNvPicPr>
          <p:nvPr>
            <a:wavAudioFile r:embed="rId1" name="~PP2775.WAV"/>
          </p:nvPr>
        </p:nvPicPr>
        <p:blipFill>
          <a:blip r:embed="rId5" cstate="print"/>
          <a:stretch>
            <a:fillRect/>
          </a:stretch>
        </p:blipFill>
        <p:spPr>
          <a:xfrm>
            <a:off x="8748713" y="4748213"/>
            <a:ext cx="304800" cy="304800"/>
          </a:xfrm>
          <a:prstGeom prst="rect">
            <a:avLst/>
          </a:prstGeom>
        </p:spPr>
      </p:pic>
    </p:spTree>
  </p:cSld>
  <p:clrMapOvr>
    <a:masterClrMapping/>
  </p:clrMapOvr>
  <p:transition advTm="279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Health &amp; Wellness</a:t>
            </a:r>
            <a:endParaRPr lang="en-US" dirty="0"/>
          </a:p>
        </p:txBody>
      </p:sp>
      <p:sp>
        <p:nvSpPr>
          <p:cNvPr id="5" name="Content Placeholder 4"/>
          <p:cNvSpPr>
            <a:spLocks noGrp="1"/>
          </p:cNvSpPr>
          <p:nvPr>
            <p:ph sz="half" idx="1"/>
          </p:nvPr>
        </p:nvSpPr>
        <p:spPr/>
        <p:txBody>
          <a:bodyPr/>
          <a:lstStyle/>
          <a:p>
            <a:endParaRPr lang="en-US" dirty="0" smtClean="0"/>
          </a:p>
          <a:p>
            <a:endParaRPr lang="en-US" dirty="0" smtClean="0"/>
          </a:p>
          <a:p>
            <a:endParaRPr lang="en-US" dirty="0" smtClean="0"/>
          </a:p>
          <a:p>
            <a:endParaRPr lang="en-US" dirty="0" smtClean="0"/>
          </a:p>
          <a:p>
            <a:endParaRPr lang="en-US" dirty="0" smtClean="0"/>
          </a:p>
          <a:p>
            <a:pPr>
              <a:buNone/>
            </a:pPr>
            <a:r>
              <a:rPr lang="en-US" dirty="0" smtClean="0"/>
              <a:t>             Diane Norris</a:t>
            </a:r>
            <a:endParaRPr lang="en-US" dirty="0"/>
          </a:p>
        </p:txBody>
      </p:sp>
      <p:sp>
        <p:nvSpPr>
          <p:cNvPr id="6" name="Content Placeholder 5"/>
          <p:cNvSpPr>
            <a:spLocks noGrp="1"/>
          </p:cNvSpPr>
          <p:nvPr>
            <p:ph sz="half" idx="2"/>
          </p:nvPr>
        </p:nvSpPr>
        <p:spPr/>
        <p:txBody>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Sheila Sanchez-</a:t>
            </a:r>
            <a:r>
              <a:rPr lang="en-US" dirty="0" err="1" smtClean="0"/>
              <a:t>Vesga</a:t>
            </a:r>
            <a:endParaRPr lang="en-US" dirty="0"/>
          </a:p>
        </p:txBody>
      </p:sp>
      <p:pic>
        <p:nvPicPr>
          <p:cNvPr id="7" name="Picture 6" descr="https://lh5.googleusercontent.com/gS7J0-ECKwCKcENgdFixC0OMWb6H35j93e9pO6OSzHOS7DT1HSCdpEb-UeXjTSDtj-7A-2LZRQtBWLNGnjDmDcn-ms0yXecVaW4zIT03lnQ0QfIyge0bzdAkDMDfLNkaGSh8eUcQ"/>
          <p:cNvPicPr/>
          <p:nvPr/>
        </p:nvPicPr>
        <p:blipFill>
          <a:blip r:embed="rId4" cstate="print"/>
          <a:srcRect l="35593" t="10135" r="14124" b="31081"/>
          <a:stretch>
            <a:fillRect/>
          </a:stretch>
        </p:blipFill>
        <p:spPr bwMode="auto">
          <a:xfrm>
            <a:off x="441847" y="217690"/>
            <a:ext cx="1227740" cy="1200150"/>
          </a:xfrm>
          <a:prstGeom prst="rect">
            <a:avLst/>
          </a:prstGeom>
          <a:noFill/>
          <a:ln w="9525">
            <a:noFill/>
            <a:miter lim="800000"/>
            <a:headEnd/>
            <a:tailEnd/>
          </a:ln>
        </p:spPr>
      </p:pic>
      <p:pic>
        <p:nvPicPr>
          <p:cNvPr id="8" name="Picture 7" descr="https://lh4.googleusercontent.com/KmW4ND9KyJbCU2R6UFL-3kov2oVUnvXyN0NqbeMxfGTcU7DRm0s11HdgqluKEV9en5BF-HAPVMgvkN_JBO9GLDpVvs5NkFkGoZvhy4QWPPVxkwumCAnyGoaii89Wh5a_iH1KVZ-4"/>
          <p:cNvPicPr/>
          <p:nvPr/>
        </p:nvPicPr>
        <p:blipFill>
          <a:blip r:embed="rId5" cstate="print"/>
          <a:srcRect t="12680" b="15274"/>
          <a:stretch>
            <a:fillRect/>
          </a:stretch>
        </p:blipFill>
        <p:spPr bwMode="auto">
          <a:xfrm>
            <a:off x="2004786" y="1770148"/>
            <a:ext cx="1160945" cy="1802710"/>
          </a:xfrm>
          <a:prstGeom prst="rect">
            <a:avLst/>
          </a:prstGeom>
          <a:noFill/>
          <a:ln w="9525">
            <a:noFill/>
            <a:miter lim="800000"/>
            <a:headEnd/>
            <a:tailEnd/>
          </a:ln>
        </p:spPr>
      </p:pic>
      <p:pic>
        <p:nvPicPr>
          <p:cNvPr id="9" name="Picture 8" descr="https://lh6.googleusercontent.com/gvJCeNfq4IimWat3lYUl5Y0nYUVepd9MXugO-AnTIYicikDsF4R_2hG5FP5O3OjWgKpuz0TudqiJIoWlrQu_staPZ1-fWtBNymd3xN9QRZBBemJUBoZQZrwl3uc7xVNwO0YwHba9"/>
          <p:cNvPicPr/>
          <p:nvPr/>
        </p:nvPicPr>
        <p:blipFill>
          <a:blip r:embed="rId6" cstate="print"/>
          <a:srcRect/>
          <a:stretch>
            <a:fillRect/>
          </a:stretch>
        </p:blipFill>
        <p:spPr bwMode="auto">
          <a:xfrm>
            <a:off x="6012007" y="1824895"/>
            <a:ext cx="1276350" cy="1792968"/>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B82CCC60-E8CD-4174-8B1A-7DF615B22EEF}" type="slidenum">
              <a:rPr lang="en-US" smtClean="0"/>
              <a:pPr/>
              <a:t>19</a:t>
            </a:fld>
            <a:endParaRPr lang="en-US"/>
          </a:p>
        </p:txBody>
      </p:sp>
      <p:pic>
        <p:nvPicPr>
          <p:cNvPr id="11" name="~PP1740.WAV">
            <a:hlinkClick r:id="" action="ppaction://media"/>
          </p:cNvPr>
          <p:cNvPicPr>
            <a:picLocks noRot="1" noChangeAspect="1"/>
          </p:cNvPicPr>
          <p:nvPr>
            <a:wavAudioFile r:embed="rId1" name="~PP1740.WAV"/>
          </p:nvPr>
        </p:nvPicPr>
        <p:blipFill>
          <a:blip r:embed="rId7" cstate="print"/>
          <a:stretch>
            <a:fillRect/>
          </a:stretch>
        </p:blipFill>
        <p:spPr>
          <a:xfrm>
            <a:off x="8748713" y="4748213"/>
            <a:ext cx="304800" cy="304800"/>
          </a:xfrm>
          <a:prstGeom prst="rect">
            <a:avLst/>
          </a:prstGeom>
        </p:spPr>
      </p:pic>
    </p:spTree>
  </p:cSld>
  <p:clrMapOvr>
    <a:masterClrMapping/>
  </p:clrMapOvr>
  <p:transition advTm="70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Health &amp; Wellness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Nutrition</a:t>
            </a:r>
          </a:p>
          <a:p>
            <a:r>
              <a:rPr lang="en-US" dirty="0" smtClean="0"/>
              <a:t>Disease Prevention</a:t>
            </a:r>
          </a:p>
          <a:p>
            <a:r>
              <a:rPr lang="en-US" dirty="0" smtClean="0"/>
              <a:t>Physical &amp; Emotional Care</a:t>
            </a:r>
            <a:endParaRPr lang="en-US" dirty="0"/>
          </a:p>
        </p:txBody>
      </p:sp>
      <p:pic>
        <p:nvPicPr>
          <p:cNvPr id="5" name="Picture 4" descr="https://lh5.googleusercontent.com/gS7J0-ECKwCKcENgdFixC0OMWb6H35j93e9pO6OSzHOS7DT1HSCdpEb-UeXjTSDtj-7A-2LZRQtBWLNGnjDmDcn-ms0yXecVaW4zIT03lnQ0QfIyge0bzdAkDMDfLNkaGSh8eUcQ"/>
          <p:cNvPicPr/>
          <p:nvPr/>
        </p:nvPicPr>
        <p:blipFill>
          <a:blip r:embed="rId4" cstate="print"/>
          <a:srcRect l="35593" t="10135" r="14124" b="31081"/>
          <a:stretch>
            <a:fillRect/>
          </a:stretch>
        </p:blipFill>
        <p:spPr bwMode="auto">
          <a:xfrm>
            <a:off x="533287" y="242629"/>
            <a:ext cx="1227740" cy="12001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20</a:t>
            </a:fld>
            <a:endParaRPr lang="en-US"/>
          </a:p>
        </p:txBody>
      </p:sp>
      <p:pic>
        <p:nvPicPr>
          <p:cNvPr id="7" name="~PP1751.WAV">
            <a:hlinkClick r:id="" action="ppaction://media"/>
          </p:cNvPr>
          <p:cNvPicPr>
            <a:picLocks noRot="1" noChangeAspect="1"/>
          </p:cNvPicPr>
          <p:nvPr>
            <a:wavAudioFile r:embed="rId1" name="~PP1751.WAV"/>
          </p:nvPr>
        </p:nvPicPr>
        <p:blipFill>
          <a:blip r:embed="rId5"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4103309497"/>
      </p:ext>
    </p:extLst>
  </p:cSld>
  <p:clrMapOvr>
    <a:masterClrMapping/>
  </p:clrMapOvr>
  <p:transition advTm="367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Health &amp; Wellness</a:t>
            </a:r>
            <a:endParaRPr lang="en-US" dirty="0"/>
          </a:p>
        </p:txBody>
      </p:sp>
      <p:sp>
        <p:nvSpPr>
          <p:cNvPr id="3" name="Content Placeholder 2"/>
          <p:cNvSpPr>
            <a:spLocks noGrp="1"/>
          </p:cNvSpPr>
          <p:nvPr>
            <p:ph idx="1"/>
          </p:nvPr>
        </p:nvSpPr>
        <p:spPr/>
        <p:txBody>
          <a:bodyPr/>
          <a:lstStyle/>
          <a:p>
            <a:endParaRPr lang="en-US" dirty="0"/>
          </a:p>
        </p:txBody>
      </p:sp>
      <p:sp>
        <p:nvSpPr>
          <p:cNvPr id="4" name="Heart 3"/>
          <p:cNvSpPr/>
          <p:nvPr/>
        </p:nvSpPr>
        <p:spPr>
          <a:xfrm>
            <a:off x="2842014" y="1346662"/>
            <a:ext cx="3616975" cy="2782617"/>
          </a:xfrm>
          <a:prstGeom prst="heart">
            <a:avLst/>
          </a:prstGeom>
          <a:solidFill>
            <a:srgbClr val="FF4F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 </a:t>
            </a:r>
          </a:p>
          <a:p>
            <a:pPr algn="ctr"/>
            <a:r>
              <a:rPr lang="en-US" sz="2000" dirty="0" smtClean="0">
                <a:solidFill>
                  <a:schemeClr val="tx1"/>
                </a:solidFill>
              </a:rPr>
              <a:t>Challenge Project:</a:t>
            </a:r>
          </a:p>
          <a:p>
            <a:pPr algn="ctr"/>
            <a:r>
              <a:rPr lang="en-US" sz="2000" dirty="0" smtClean="0">
                <a:solidFill>
                  <a:schemeClr val="tx1"/>
                </a:solidFill>
              </a:rPr>
              <a:t>Educate, advocate, donate to Mental Health Program</a:t>
            </a:r>
          </a:p>
          <a:p>
            <a:pPr algn="ctr"/>
            <a:r>
              <a:rPr lang="en-US" sz="2000" dirty="0" smtClean="0">
                <a:solidFill>
                  <a:schemeClr val="tx1"/>
                </a:solidFill>
              </a:rPr>
              <a:t>(May)</a:t>
            </a:r>
          </a:p>
        </p:txBody>
      </p:sp>
      <p:pic>
        <p:nvPicPr>
          <p:cNvPr id="5" name="Picture 4" descr="https://lh5.googleusercontent.com/gS7J0-ECKwCKcENgdFixC0OMWb6H35j93e9pO6OSzHOS7DT1HSCdpEb-UeXjTSDtj-7A-2LZRQtBWLNGnjDmDcn-ms0yXecVaW4zIT03lnQ0QfIyge0bzdAkDMDfLNkaGSh8eUcQ"/>
          <p:cNvPicPr/>
          <p:nvPr/>
        </p:nvPicPr>
        <p:blipFill>
          <a:blip r:embed="rId4" cstate="print"/>
          <a:srcRect l="35593" t="10135" r="14124" b="31081"/>
          <a:stretch>
            <a:fillRect/>
          </a:stretch>
        </p:blipFill>
        <p:spPr bwMode="auto">
          <a:xfrm>
            <a:off x="441847" y="217690"/>
            <a:ext cx="1227740" cy="12001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21</a:t>
            </a:fld>
            <a:endParaRPr lang="en-US"/>
          </a:p>
        </p:txBody>
      </p:sp>
      <p:pic>
        <p:nvPicPr>
          <p:cNvPr id="7" name="~PP521.WAV">
            <a:hlinkClick r:id="" action="ppaction://media"/>
          </p:cNvPr>
          <p:cNvPicPr>
            <a:picLocks noRot="1" noChangeAspect="1"/>
          </p:cNvPicPr>
          <p:nvPr>
            <a:wavAudioFile r:embed="rId1" name="~PP521.WAV"/>
          </p:nvPr>
        </p:nvPicPr>
        <p:blipFill>
          <a:blip r:embed="rId5" cstate="print"/>
          <a:stretch>
            <a:fillRect/>
          </a:stretch>
        </p:blipFill>
        <p:spPr>
          <a:xfrm>
            <a:off x="8748713" y="4748213"/>
            <a:ext cx="304800" cy="304800"/>
          </a:xfrm>
          <a:prstGeom prst="rect">
            <a:avLst/>
          </a:prstGeom>
        </p:spPr>
      </p:pic>
    </p:spTree>
  </p:cSld>
  <p:clrMapOvr>
    <a:masterClrMapping/>
  </p:clrMapOvr>
  <p:transition advTm="191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AFFILIATE ORGANIZATIONS</a:t>
            </a:r>
            <a:endParaRPr lang="en-US" dirty="0"/>
          </a:p>
        </p:txBody>
      </p:sp>
      <p:pic>
        <p:nvPicPr>
          <p:cNvPr id="4" name="Picture 3" descr="http://gfwcillinois.org/wpimages/wp1bcbd6d1_06.png"/>
          <p:cNvPicPr/>
          <p:nvPr/>
        </p:nvPicPr>
        <p:blipFill>
          <a:blip r:embed="rId4" cstate="print"/>
          <a:srcRect/>
          <a:stretch>
            <a:fillRect/>
          </a:stretch>
        </p:blipFill>
        <p:spPr bwMode="auto">
          <a:xfrm>
            <a:off x="590116" y="247736"/>
            <a:ext cx="981075" cy="923925"/>
          </a:xfrm>
          <a:prstGeom prst="rect">
            <a:avLst/>
          </a:prstGeom>
          <a:noFill/>
          <a:ln w="9525">
            <a:noFill/>
            <a:miter lim="800000"/>
            <a:headEnd/>
            <a:tailEnd/>
          </a:ln>
        </p:spPr>
      </p:pic>
      <p:pic>
        <p:nvPicPr>
          <p:cNvPr id="5" name="Content Placeholder 4" descr="https://www.gfwc.org/wp-content/uploads/2015/02/Heifer-Logo.jpg"/>
          <p:cNvPicPr>
            <a:picLocks noGrp="1"/>
          </p:cNvPicPr>
          <p:nvPr>
            <p:ph idx="1"/>
          </p:nvPr>
        </p:nvPicPr>
        <p:blipFill>
          <a:blip r:embed="rId5" cstate="print"/>
          <a:srcRect/>
          <a:stretch>
            <a:fillRect/>
          </a:stretch>
        </p:blipFill>
        <p:spPr bwMode="auto">
          <a:xfrm>
            <a:off x="416704" y="1379913"/>
            <a:ext cx="1428722" cy="1039467"/>
          </a:xfrm>
          <a:prstGeom prst="rect">
            <a:avLst/>
          </a:prstGeom>
          <a:noFill/>
          <a:ln w="9525">
            <a:noFill/>
            <a:miter lim="800000"/>
            <a:headEnd/>
            <a:tailEnd/>
          </a:ln>
        </p:spPr>
      </p:pic>
      <p:pic>
        <p:nvPicPr>
          <p:cNvPr id="6" name="Picture 5" descr="https://www.gfwc.org/wp-content/uploads/2015/02/HOBY-web.gif"/>
          <p:cNvPicPr/>
          <p:nvPr/>
        </p:nvPicPr>
        <p:blipFill>
          <a:blip r:embed="rId6" cstate="print"/>
          <a:srcRect/>
          <a:stretch>
            <a:fillRect/>
          </a:stretch>
        </p:blipFill>
        <p:spPr bwMode="auto">
          <a:xfrm>
            <a:off x="2321795" y="1507721"/>
            <a:ext cx="2122967" cy="914400"/>
          </a:xfrm>
          <a:prstGeom prst="rect">
            <a:avLst/>
          </a:prstGeom>
          <a:noFill/>
          <a:ln w="9525">
            <a:noFill/>
            <a:miter lim="800000"/>
            <a:headEnd/>
            <a:tailEnd/>
          </a:ln>
        </p:spPr>
      </p:pic>
      <p:pic>
        <p:nvPicPr>
          <p:cNvPr id="7" name="Picture 6" descr="https://www.gfwc.org/wp-content/uploads/2015/02/March_of_Dimes.png"/>
          <p:cNvPicPr/>
          <p:nvPr/>
        </p:nvPicPr>
        <p:blipFill>
          <a:blip r:embed="rId7" cstate="print"/>
          <a:srcRect/>
          <a:stretch>
            <a:fillRect/>
          </a:stretch>
        </p:blipFill>
        <p:spPr bwMode="auto">
          <a:xfrm>
            <a:off x="4898227" y="1416281"/>
            <a:ext cx="3753293" cy="914400"/>
          </a:xfrm>
          <a:prstGeom prst="rect">
            <a:avLst/>
          </a:prstGeom>
          <a:noFill/>
          <a:ln w="9525">
            <a:noFill/>
            <a:miter lim="800000"/>
            <a:headEnd/>
            <a:tailEnd/>
          </a:ln>
        </p:spPr>
      </p:pic>
      <p:pic>
        <p:nvPicPr>
          <p:cNvPr id="8" name="Picture 7" descr="https://www.gfwc.org/wp-content/uploads/2015/02/Operation-Smile-logo.jpg"/>
          <p:cNvPicPr/>
          <p:nvPr/>
        </p:nvPicPr>
        <p:blipFill>
          <a:blip r:embed="rId8" cstate="print"/>
          <a:srcRect/>
          <a:stretch>
            <a:fillRect/>
          </a:stretch>
        </p:blipFill>
        <p:spPr bwMode="auto">
          <a:xfrm>
            <a:off x="4447308" y="2734887"/>
            <a:ext cx="4148051" cy="693073"/>
          </a:xfrm>
          <a:prstGeom prst="rect">
            <a:avLst/>
          </a:prstGeom>
          <a:noFill/>
          <a:ln w="9525">
            <a:noFill/>
            <a:miter lim="800000"/>
            <a:headEnd/>
            <a:tailEnd/>
          </a:ln>
        </p:spPr>
      </p:pic>
      <p:pic>
        <p:nvPicPr>
          <p:cNvPr id="9" name="Picture 8" descr="https://www.gfwc.org/wp-content/uploads/2015/12/UNICEF-updated.jpg"/>
          <p:cNvPicPr/>
          <p:nvPr/>
        </p:nvPicPr>
        <p:blipFill>
          <a:blip r:embed="rId9" cstate="print"/>
          <a:srcRect r="61884"/>
          <a:stretch>
            <a:fillRect/>
          </a:stretch>
        </p:blipFill>
        <p:spPr bwMode="auto">
          <a:xfrm>
            <a:off x="5650335" y="3693970"/>
            <a:ext cx="2947345" cy="914400"/>
          </a:xfrm>
          <a:prstGeom prst="rect">
            <a:avLst/>
          </a:prstGeom>
          <a:noFill/>
          <a:ln w="9525">
            <a:noFill/>
            <a:miter lim="800000"/>
            <a:headEnd/>
            <a:tailEnd/>
          </a:ln>
        </p:spPr>
      </p:pic>
      <p:pic>
        <p:nvPicPr>
          <p:cNvPr id="10" name="Picture 9" descr="https://www.gfwc.org/wp-content/uploads/2015/04/PCAA-Logo_2Cweb.jpg"/>
          <p:cNvPicPr/>
          <p:nvPr/>
        </p:nvPicPr>
        <p:blipFill>
          <a:blip r:embed="rId10" cstate="print"/>
          <a:srcRect/>
          <a:stretch>
            <a:fillRect/>
          </a:stretch>
        </p:blipFill>
        <p:spPr bwMode="auto">
          <a:xfrm>
            <a:off x="232467" y="2663190"/>
            <a:ext cx="3774558" cy="914400"/>
          </a:xfrm>
          <a:prstGeom prst="rect">
            <a:avLst/>
          </a:prstGeom>
          <a:noFill/>
          <a:ln w="9525">
            <a:noFill/>
            <a:miter lim="800000"/>
            <a:headEnd/>
            <a:tailEnd/>
          </a:ln>
        </p:spPr>
      </p:pic>
      <p:pic>
        <p:nvPicPr>
          <p:cNvPr id="11" name="Picture 10" descr="https://www.gfwc.org/wp-content/uploads/2015/02/Shot@Life-web.jpg"/>
          <p:cNvPicPr/>
          <p:nvPr/>
        </p:nvPicPr>
        <p:blipFill>
          <a:blip r:embed="rId11" cstate="print"/>
          <a:srcRect/>
          <a:stretch>
            <a:fillRect/>
          </a:stretch>
        </p:blipFill>
        <p:spPr bwMode="auto">
          <a:xfrm>
            <a:off x="885884" y="3893475"/>
            <a:ext cx="1503444" cy="914400"/>
          </a:xfrm>
          <a:prstGeom prst="rect">
            <a:avLst/>
          </a:prstGeom>
          <a:noFill/>
          <a:ln w="9525">
            <a:noFill/>
            <a:miter lim="800000"/>
            <a:headEnd/>
            <a:tailEnd/>
          </a:ln>
        </p:spPr>
      </p:pic>
      <p:pic>
        <p:nvPicPr>
          <p:cNvPr id="13" name="Picture 12" descr="https://www.gfwc.org/wp-content/uploads/2014/11/SJ_color.png"/>
          <p:cNvPicPr/>
          <p:nvPr/>
        </p:nvPicPr>
        <p:blipFill>
          <a:blip r:embed="rId12" cstate="print"/>
          <a:srcRect/>
          <a:stretch>
            <a:fillRect/>
          </a:stretch>
        </p:blipFill>
        <p:spPr bwMode="auto">
          <a:xfrm>
            <a:off x="3501216" y="3488454"/>
            <a:ext cx="1543050" cy="1422290"/>
          </a:xfrm>
          <a:prstGeom prst="rect">
            <a:avLst/>
          </a:prstGeom>
          <a:noFill/>
          <a:ln w="9525">
            <a:noFill/>
            <a:miter lim="800000"/>
            <a:headEnd/>
            <a:tailEnd/>
          </a:ln>
        </p:spPr>
      </p:pic>
      <p:sp>
        <p:nvSpPr>
          <p:cNvPr id="12" name="Slide Number Placeholder 11"/>
          <p:cNvSpPr>
            <a:spLocks noGrp="1"/>
          </p:cNvSpPr>
          <p:nvPr>
            <p:ph type="sldNum" sz="quarter" idx="12"/>
          </p:nvPr>
        </p:nvSpPr>
        <p:spPr/>
        <p:txBody>
          <a:bodyPr/>
          <a:lstStyle/>
          <a:p>
            <a:fld id="{B82CCC60-E8CD-4174-8B1A-7DF615B22EEF}" type="slidenum">
              <a:rPr lang="en-US" smtClean="0"/>
              <a:pPr/>
              <a:t>22</a:t>
            </a:fld>
            <a:endParaRPr lang="en-US"/>
          </a:p>
        </p:txBody>
      </p:sp>
      <p:pic>
        <p:nvPicPr>
          <p:cNvPr id="14" name="~PP3817.WAV">
            <a:hlinkClick r:id="" action="ppaction://media"/>
          </p:cNvPr>
          <p:cNvPicPr>
            <a:picLocks noRot="1" noChangeAspect="1"/>
          </p:cNvPicPr>
          <p:nvPr>
            <a:wavAudioFile r:embed="rId1" name="~PP3817.WAV"/>
          </p:nvPr>
        </p:nvPicPr>
        <p:blipFill>
          <a:blip r:embed="rId13" cstate="print"/>
          <a:stretch>
            <a:fillRect/>
          </a:stretch>
        </p:blipFill>
        <p:spPr>
          <a:xfrm>
            <a:off x="8748713" y="4748213"/>
            <a:ext cx="304800" cy="304800"/>
          </a:xfrm>
          <a:prstGeom prst="rect">
            <a:avLst/>
          </a:prstGeom>
        </p:spPr>
      </p:pic>
    </p:spTree>
  </p:cSld>
  <p:clrMapOvr>
    <a:masterClrMapping/>
  </p:clrMapOvr>
  <p:transition advTm="605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Advancement Areas</a:t>
            </a:r>
            <a:endParaRPr lang="en-US" dirty="0"/>
          </a:p>
        </p:txBody>
      </p:sp>
      <p:pic>
        <p:nvPicPr>
          <p:cNvPr id="4" name="Content Placeholder 3" descr="See the source image"/>
          <p:cNvPicPr>
            <a:picLocks noGrp="1"/>
          </p:cNvPicPr>
          <p:nvPr>
            <p:ph idx="1"/>
          </p:nvPr>
        </p:nvPicPr>
        <p:blipFill>
          <a:blip r:embed="rId4" cstate="print"/>
          <a:srcRect l="18109" t="31541" r="18750" b="39068"/>
          <a:stretch>
            <a:fillRect/>
          </a:stretch>
        </p:blipFill>
        <p:spPr bwMode="auto">
          <a:xfrm>
            <a:off x="419594" y="1859341"/>
            <a:ext cx="4071091" cy="1693481"/>
          </a:xfrm>
          <a:prstGeom prst="rect">
            <a:avLst/>
          </a:prstGeom>
          <a:noFill/>
          <a:ln w="9525">
            <a:noFill/>
            <a:miter lim="800000"/>
            <a:headEnd/>
            <a:tailEnd/>
          </a:ln>
        </p:spPr>
      </p:pic>
      <p:pic>
        <p:nvPicPr>
          <p:cNvPr id="5" name="Content Placeholder 3" descr="See the source image"/>
          <p:cNvPicPr>
            <a:picLocks/>
          </p:cNvPicPr>
          <p:nvPr/>
        </p:nvPicPr>
        <p:blipFill>
          <a:blip r:embed="rId5" cstate="print"/>
          <a:srcRect/>
          <a:stretch>
            <a:fillRect/>
          </a:stretch>
        </p:blipFill>
        <p:spPr bwMode="auto">
          <a:xfrm>
            <a:off x="4951758" y="1029711"/>
            <a:ext cx="3635375" cy="36353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23</a:t>
            </a:fld>
            <a:endParaRPr lang="en-US"/>
          </a:p>
        </p:txBody>
      </p:sp>
      <p:pic>
        <p:nvPicPr>
          <p:cNvPr id="7" name="~PP3031.WAV">
            <a:hlinkClick r:id="" action="ppaction://media"/>
          </p:cNvPr>
          <p:cNvPicPr>
            <a:picLocks noRot="1" noChangeAspect="1"/>
          </p:cNvPicPr>
          <p:nvPr>
            <a:wavAudioFile r:embed="rId1" name="~PP3031.WAV"/>
          </p:nvPr>
        </p:nvPicPr>
        <p:blipFill>
          <a:blip r:embed="rId6" cstate="print"/>
          <a:stretch>
            <a:fillRect/>
          </a:stretch>
        </p:blipFill>
        <p:spPr>
          <a:xfrm>
            <a:off x="8748713" y="4748213"/>
            <a:ext cx="304800" cy="304800"/>
          </a:xfrm>
          <a:prstGeom prst="rect">
            <a:avLst/>
          </a:prstGeom>
        </p:spPr>
      </p:pic>
    </p:spTree>
  </p:cSld>
  <p:clrMapOvr>
    <a:masterClrMapping/>
  </p:clrMapOvr>
  <p:transition advTm="72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Advancement Areas</a:t>
            </a:r>
            <a:endParaRPr lang="en-US" dirty="0"/>
          </a:p>
        </p:txBody>
      </p:sp>
      <p:sp>
        <p:nvSpPr>
          <p:cNvPr id="5" name="Content Placeholder 4"/>
          <p:cNvSpPr>
            <a:spLocks noGrp="1"/>
          </p:cNvSpPr>
          <p:nvPr>
            <p:ph idx="1"/>
          </p:nvPr>
        </p:nvSpPr>
        <p:spPr/>
        <p:txBody>
          <a:bodyPr/>
          <a:lstStyle/>
          <a:p>
            <a:endParaRPr lang="en-US" dirty="0" smtClean="0"/>
          </a:p>
          <a:p>
            <a:r>
              <a:rPr lang="en-US" dirty="0" smtClean="0"/>
              <a:t>Communications &amp; Public Relations</a:t>
            </a:r>
          </a:p>
          <a:p>
            <a:r>
              <a:rPr lang="en-US" dirty="0" smtClean="0"/>
              <a:t>Fundraising &amp; Development</a:t>
            </a:r>
          </a:p>
          <a:p>
            <a:r>
              <a:rPr lang="en-US" dirty="0" smtClean="0"/>
              <a:t>Leadership</a:t>
            </a:r>
          </a:p>
          <a:p>
            <a:r>
              <a:rPr lang="en-US" dirty="0" smtClean="0"/>
              <a:t>Legislation &amp; Public Policy</a:t>
            </a:r>
          </a:p>
          <a:p>
            <a:r>
              <a:rPr lang="en-US" dirty="0" smtClean="0"/>
              <a:t>Membership</a:t>
            </a:r>
          </a:p>
          <a:p>
            <a:r>
              <a:rPr lang="en-US" dirty="0" smtClean="0"/>
              <a:t>Women’s History</a:t>
            </a:r>
            <a:endParaRPr lang="en-US" dirty="0"/>
          </a:p>
        </p:txBody>
      </p:sp>
      <p:pic>
        <p:nvPicPr>
          <p:cNvPr id="6" name="Content Placeholder 3" descr="See the source image"/>
          <p:cNvPicPr>
            <a:picLocks/>
          </p:cNvPicPr>
          <p:nvPr/>
        </p:nvPicPr>
        <p:blipFill>
          <a:blip r:embed="rId4" cstate="print"/>
          <a:srcRect/>
          <a:stretch>
            <a:fillRect/>
          </a:stretch>
        </p:blipFill>
        <p:spPr bwMode="auto">
          <a:xfrm>
            <a:off x="6409113" y="1870363"/>
            <a:ext cx="1870449" cy="2387399"/>
          </a:xfrm>
          <a:prstGeom prst="rect">
            <a:avLst/>
          </a:prstGeom>
          <a:noFill/>
          <a:ln w="9525">
            <a:noFill/>
            <a:miter lim="800000"/>
            <a:headEnd/>
            <a:tailEnd/>
          </a:ln>
        </p:spPr>
      </p:pic>
      <p:pic>
        <p:nvPicPr>
          <p:cNvPr id="7" name="Picture 6" descr="http://gfwcillinois.org/wpimages/wp1bcbd6d1_06.png"/>
          <p:cNvPicPr/>
          <p:nvPr/>
        </p:nvPicPr>
        <p:blipFill>
          <a:blip r:embed="rId5" cstate="print"/>
          <a:srcRect/>
          <a:stretch>
            <a:fillRect/>
          </a:stretch>
        </p:blipFill>
        <p:spPr bwMode="auto">
          <a:xfrm>
            <a:off x="1080568" y="347489"/>
            <a:ext cx="981075" cy="923925"/>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B82CCC60-E8CD-4174-8B1A-7DF615B22EEF}" type="slidenum">
              <a:rPr lang="en-US" smtClean="0"/>
              <a:pPr/>
              <a:t>24</a:t>
            </a:fld>
            <a:endParaRPr lang="en-US"/>
          </a:p>
        </p:txBody>
      </p:sp>
      <p:pic>
        <p:nvPicPr>
          <p:cNvPr id="9" name="~PP3661.WAV">
            <a:hlinkClick r:id="" action="ppaction://media"/>
          </p:cNvPr>
          <p:cNvPicPr>
            <a:picLocks noRot="1" noChangeAspect="1"/>
          </p:cNvPicPr>
          <p:nvPr>
            <a:wavAudioFile r:embed="rId1" name="~PP3661.WAV"/>
          </p:nvPr>
        </p:nvPicPr>
        <p:blipFill>
          <a:blip r:embed="rId6" cstate="print"/>
          <a:stretch>
            <a:fillRect/>
          </a:stretch>
        </p:blipFill>
        <p:spPr>
          <a:xfrm>
            <a:off x="8748713" y="4748213"/>
            <a:ext cx="304800" cy="304800"/>
          </a:xfrm>
          <a:prstGeom prst="rect">
            <a:avLst/>
          </a:prstGeom>
        </p:spPr>
      </p:pic>
    </p:spTree>
  </p:cSld>
  <p:clrMapOvr>
    <a:masterClrMapping/>
  </p:clrMapOvr>
  <p:transition advTm="209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Advancement Areas</a:t>
            </a:r>
            <a:endParaRPr lang="en-US" dirty="0"/>
          </a:p>
        </p:txBody>
      </p:sp>
      <p:sp>
        <p:nvSpPr>
          <p:cNvPr id="5" name="Content Placeholder 4"/>
          <p:cNvSpPr>
            <a:spLocks noGrp="1"/>
          </p:cNvSpPr>
          <p:nvPr>
            <p:ph sz="half" idx="1"/>
          </p:nvPr>
        </p:nvSpPr>
        <p:spPr/>
        <p:txBody>
          <a:bodyPr>
            <a:normAutofit fontScale="25000" lnSpcReduction="20000"/>
          </a:bodyPr>
          <a:lstStyle/>
          <a:p>
            <a:endParaRPr lang="en-US" dirty="0" smtClean="0"/>
          </a:p>
          <a:p>
            <a:pPr>
              <a:buNone/>
            </a:pPr>
            <a:endParaRPr lang="en-US" sz="2000" dirty="0" smtClean="0"/>
          </a:p>
          <a:p>
            <a:endParaRPr lang="en-US" dirty="0" smtClean="0"/>
          </a:p>
          <a:p>
            <a:endParaRPr lang="en-US" dirty="0" smtClean="0"/>
          </a:p>
          <a:p>
            <a:endParaRPr lang="en-US" sz="1800" dirty="0" smtClean="0"/>
          </a:p>
          <a:p>
            <a:pPr>
              <a:buNone/>
            </a:pPr>
            <a:r>
              <a:rPr lang="en-US" sz="1800" dirty="0" smtClean="0"/>
              <a:t>        </a:t>
            </a:r>
          </a:p>
          <a:p>
            <a:pPr>
              <a:buNone/>
            </a:pPr>
            <a:r>
              <a:rPr lang="en-US" sz="1800" dirty="0" smtClean="0"/>
              <a:t>                    </a:t>
            </a:r>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endParaRPr lang="en-US" sz="2500" dirty="0" smtClean="0"/>
          </a:p>
          <a:p>
            <a:pPr>
              <a:buNone/>
            </a:pPr>
            <a:r>
              <a:rPr lang="en-US" sz="5600" dirty="0" smtClean="0"/>
              <a:t>                                Mary Beth Jacobson</a:t>
            </a:r>
          </a:p>
          <a:p>
            <a:pPr>
              <a:buNone/>
            </a:pPr>
            <a:r>
              <a:rPr lang="en-US" sz="1800" dirty="0" smtClean="0"/>
              <a:t>   </a:t>
            </a:r>
            <a:endParaRPr lang="en-US" sz="1800" dirty="0"/>
          </a:p>
        </p:txBody>
      </p:sp>
      <p:sp>
        <p:nvSpPr>
          <p:cNvPr id="6" name="Content Placeholder 5"/>
          <p:cNvSpPr>
            <a:spLocks noGrp="1"/>
          </p:cNvSpPr>
          <p:nvPr>
            <p:ph sz="half" idx="2"/>
          </p:nvPr>
        </p:nvSpPr>
        <p:spPr/>
        <p:txBody>
          <a:bodyPr>
            <a:normAutofit fontScale="25000" lnSpcReduction="20000"/>
          </a:bodyPr>
          <a:lstStyle/>
          <a:p>
            <a:pPr>
              <a:buNone/>
            </a:pPr>
            <a:r>
              <a:rPr lang="en-US" sz="3600" dirty="0" smtClean="0"/>
              <a:t>       </a:t>
            </a:r>
          </a:p>
          <a:p>
            <a:pPr>
              <a:buNone/>
            </a:pPr>
            <a:endParaRPr lang="en-US" sz="3600" dirty="0" smtClean="0"/>
          </a:p>
          <a:p>
            <a:pPr>
              <a:buNone/>
            </a:pPr>
            <a:endParaRPr lang="en-US" sz="3600" dirty="0" smtClean="0"/>
          </a:p>
          <a:p>
            <a:pPr>
              <a:buNone/>
            </a:pPr>
            <a:endParaRPr lang="en-US" sz="3600" dirty="0" smtClean="0"/>
          </a:p>
          <a:p>
            <a:pPr>
              <a:buNone/>
            </a:pPr>
            <a:endParaRPr lang="en-US" sz="3600" dirty="0" smtClean="0"/>
          </a:p>
          <a:p>
            <a:pPr>
              <a:buNone/>
            </a:pPr>
            <a:endParaRPr lang="en-US" dirty="0" smtClean="0"/>
          </a:p>
          <a:p>
            <a:pPr>
              <a:buNone/>
            </a:pPr>
            <a:endParaRPr lang="en-US" dirty="0" smtClean="0"/>
          </a:p>
          <a:p>
            <a:pPr>
              <a:buNone/>
            </a:pPr>
            <a:endParaRPr lang="en-US" dirty="0" smtClean="0"/>
          </a:p>
          <a:p>
            <a:pPr>
              <a:buNone/>
            </a:pPr>
            <a:r>
              <a:rPr lang="en-US" sz="1800" dirty="0" smtClean="0"/>
              <a:t>  </a:t>
            </a:r>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r>
              <a:rPr lang="en-US" sz="3500" dirty="0" smtClean="0"/>
              <a:t>           </a:t>
            </a:r>
          </a:p>
          <a:p>
            <a:pPr>
              <a:buNone/>
            </a:pPr>
            <a:endParaRPr lang="en-US" sz="3500" dirty="0" smtClean="0"/>
          </a:p>
          <a:p>
            <a:pPr>
              <a:buNone/>
            </a:pPr>
            <a:endParaRPr lang="en-US" sz="3500" dirty="0" smtClean="0"/>
          </a:p>
          <a:p>
            <a:pPr>
              <a:buNone/>
            </a:pPr>
            <a:endParaRPr lang="en-US" sz="3500" dirty="0" smtClean="0"/>
          </a:p>
          <a:p>
            <a:pPr>
              <a:buNone/>
            </a:pPr>
            <a:endParaRPr lang="en-US" sz="3500" dirty="0" smtClean="0"/>
          </a:p>
          <a:p>
            <a:pPr>
              <a:buNone/>
            </a:pPr>
            <a:endParaRPr lang="en-US" sz="3500" dirty="0" smtClean="0"/>
          </a:p>
          <a:p>
            <a:pPr>
              <a:buNone/>
            </a:pPr>
            <a:endParaRPr lang="en-US" sz="1800" dirty="0" smtClean="0"/>
          </a:p>
          <a:p>
            <a:pPr>
              <a:buNone/>
            </a:pPr>
            <a:r>
              <a:rPr lang="en-US" sz="1800" dirty="0" smtClean="0"/>
              <a:t>             </a:t>
            </a:r>
          </a:p>
          <a:p>
            <a:pPr>
              <a:buNone/>
            </a:pPr>
            <a:endParaRPr lang="en-US" dirty="0" smtClean="0"/>
          </a:p>
          <a:p>
            <a:pPr>
              <a:buNone/>
            </a:pPr>
            <a:endParaRPr lang="en-US" dirty="0" smtClean="0"/>
          </a:p>
          <a:p>
            <a:pPr>
              <a:buNone/>
            </a:pPr>
            <a:endParaRPr lang="en-US" dirty="0" smtClean="0"/>
          </a:p>
          <a:p>
            <a:pPr>
              <a:buNone/>
            </a:pPr>
            <a:r>
              <a:rPr lang="en-US" sz="5600" dirty="0" smtClean="0"/>
              <a:t>         Brenda Gramm                      Suzanne </a:t>
            </a:r>
            <a:r>
              <a:rPr lang="en-US" sz="5600" dirty="0" err="1" smtClean="0"/>
              <a:t>Mashburn</a:t>
            </a:r>
            <a:endParaRPr lang="en-US" sz="5600" dirty="0"/>
          </a:p>
        </p:txBody>
      </p:sp>
      <p:pic>
        <p:nvPicPr>
          <p:cNvPr id="7" name="Content Placeholder 3" descr="See the source image"/>
          <p:cNvPicPr>
            <a:picLocks/>
          </p:cNvPicPr>
          <p:nvPr/>
        </p:nvPicPr>
        <p:blipFill>
          <a:blip r:embed="rId4" cstate="print"/>
          <a:srcRect/>
          <a:stretch>
            <a:fillRect/>
          </a:stretch>
        </p:blipFill>
        <p:spPr bwMode="auto">
          <a:xfrm>
            <a:off x="532016" y="157941"/>
            <a:ext cx="889461" cy="997528"/>
          </a:xfrm>
          <a:prstGeom prst="rect">
            <a:avLst/>
          </a:prstGeom>
          <a:noFill/>
          <a:ln w="9525">
            <a:noFill/>
            <a:miter lim="800000"/>
            <a:headEnd/>
            <a:tailEnd/>
          </a:ln>
        </p:spPr>
      </p:pic>
      <p:pic>
        <p:nvPicPr>
          <p:cNvPr id="8" name="Picture 7" descr="https://lh4.googleusercontent.com/TOel1Zc-9lquhOubqXVzVdAOsb5yCYdctetiLrhk3Vvuv2H5t91tYn0d6IYtRPUkJ_hKuTr-JQ8u46bxXn65kxmnZVcEh2gOIF6rJ7sB5NYEUg4it6P9sgwH-LMu5-funfM96XJG"/>
          <p:cNvPicPr/>
          <p:nvPr/>
        </p:nvPicPr>
        <p:blipFill>
          <a:blip r:embed="rId5" cstate="print"/>
          <a:srcRect/>
          <a:stretch>
            <a:fillRect/>
          </a:stretch>
        </p:blipFill>
        <p:spPr bwMode="auto">
          <a:xfrm>
            <a:off x="5220356" y="3040467"/>
            <a:ext cx="897848" cy="1190625"/>
          </a:xfrm>
          <a:prstGeom prst="rect">
            <a:avLst/>
          </a:prstGeom>
          <a:noFill/>
          <a:ln w="9525">
            <a:noFill/>
            <a:miter lim="800000"/>
            <a:headEnd/>
            <a:tailEnd/>
          </a:ln>
        </p:spPr>
      </p:pic>
      <p:pic>
        <p:nvPicPr>
          <p:cNvPr id="9" name="Picture 8" descr="https://lh5.googleusercontent.com/8XeztcIm99pUf09WvB0_l5MRAEwvILk4AQs3Lk1RQ_XU7iEm3cp13RdD2gFwh0WoiaFRUkqI-pNf8zpq98903f1M_tyy3TUJktTow7dY_d98m_nStBGQrz15b7wdBvhHaMpl5hv7"/>
          <p:cNvPicPr/>
          <p:nvPr/>
        </p:nvPicPr>
        <p:blipFill>
          <a:blip r:embed="rId6" cstate="print"/>
          <a:srcRect/>
          <a:stretch>
            <a:fillRect/>
          </a:stretch>
        </p:blipFill>
        <p:spPr bwMode="auto">
          <a:xfrm>
            <a:off x="7350962" y="3082775"/>
            <a:ext cx="809625" cy="1189137"/>
          </a:xfrm>
          <a:prstGeom prst="rect">
            <a:avLst/>
          </a:prstGeom>
          <a:noFill/>
          <a:ln w="9525">
            <a:noFill/>
            <a:miter lim="800000"/>
            <a:headEnd/>
            <a:tailEnd/>
          </a:ln>
        </p:spPr>
      </p:pic>
      <p:pic>
        <p:nvPicPr>
          <p:cNvPr id="10" name="Picture 9" descr="Public relations. Chart with keywords and icons"/>
          <p:cNvPicPr/>
          <p:nvPr/>
        </p:nvPicPr>
        <p:blipFill>
          <a:blip r:embed="rId7" cstate="print"/>
          <a:srcRect l="3334" t="1449" b="5176"/>
          <a:stretch>
            <a:fillRect/>
          </a:stretch>
        </p:blipFill>
        <p:spPr bwMode="auto">
          <a:xfrm>
            <a:off x="1255221" y="1471352"/>
            <a:ext cx="2710555" cy="1999259"/>
          </a:xfrm>
          <a:prstGeom prst="rect">
            <a:avLst/>
          </a:prstGeom>
          <a:noFill/>
          <a:ln w="9525">
            <a:noFill/>
            <a:miter lim="800000"/>
            <a:headEnd/>
            <a:tailEnd/>
          </a:ln>
        </p:spPr>
      </p:pic>
      <p:pic>
        <p:nvPicPr>
          <p:cNvPr id="11" name="compImg" descr="fundraising icon. Simple element illustration. fundraising concept symbol design. Can be used for web Stock Vector - 130222869"/>
          <p:cNvPicPr/>
          <p:nvPr/>
        </p:nvPicPr>
        <p:blipFill>
          <a:blip r:embed="rId8" cstate="print"/>
          <a:srcRect l="30444" t="26667" r="30667" b="16444"/>
          <a:stretch>
            <a:fillRect/>
          </a:stretch>
        </p:blipFill>
        <p:spPr bwMode="auto">
          <a:xfrm>
            <a:off x="6132638" y="1119476"/>
            <a:ext cx="1201341" cy="1757390"/>
          </a:xfrm>
          <a:prstGeom prst="rect">
            <a:avLst/>
          </a:prstGeom>
          <a:noFill/>
          <a:ln w="9525">
            <a:noFill/>
            <a:miter lim="800000"/>
            <a:headEnd/>
            <a:tailEnd/>
          </a:ln>
        </p:spPr>
      </p:pic>
      <p:sp>
        <p:nvSpPr>
          <p:cNvPr id="12" name="Slide Number Placeholder 11"/>
          <p:cNvSpPr>
            <a:spLocks noGrp="1"/>
          </p:cNvSpPr>
          <p:nvPr>
            <p:ph type="sldNum" sz="quarter" idx="12"/>
          </p:nvPr>
        </p:nvSpPr>
        <p:spPr/>
        <p:txBody>
          <a:bodyPr/>
          <a:lstStyle/>
          <a:p>
            <a:fld id="{B82CCC60-E8CD-4174-8B1A-7DF615B22EEF}" type="slidenum">
              <a:rPr lang="en-US" smtClean="0"/>
              <a:pPr/>
              <a:t>25</a:t>
            </a:fld>
            <a:endParaRPr lang="en-US"/>
          </a:p>
        </p:txBody>
      </p:sp>
      <p:pic>
        <p:nvPicPr>
          <p:cNvPr id="13" name="~PP51.WAV">
            <a:hlinkClick r:id="" action="ppaction://media"/>
          </p:cNvPr>
          <p:cNvPicPr>
            <a:picLocks noRot="1" noChangeAspect="1"/>
          </p:cNvPicPr>
          <p:nvPr>
            <a:wavAudioFile r:embed="rId1" name="~PP51.WAV"/>
          </p:nvPr>
        </p:nvPicPr>
        <p:blipFill>
          <a:blip r:embed="rId9" cstate="print"/>
          <a:stretch>
            <a:fillRect/>
          </a:stretch>
        </p:blipFill>
        <p:spPr>
          <a:xfrm>
            <a:off x="8748713" y="4748213"/>
            <a:ext cx="304800" cy="304800"/>
          </a:xfrm>
          <a:prstGeom prst="rect">
            <a:avLst/>
          </a:prstGeom>
        </p:spPr>
      </p:pic>
    </p:spTree>
  </p:cSld>
  <p:clrMapOvr>
    <a:masterClrMapping/>
  </p:clrMapOvr>
  <p:transition advTm="249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Advancement Areas </a:t>
            </a:r>
            <a:endParaRPr lang="en-US" dirty="0"/>
          </a:p>
        </p:txBody>
      </p:sp>
      <p:sp>
        <p:nvSpPr>
          <p:cNvPr id="6" name="Content Placeholder 5"/>
          <p:cNvSpPr>
            <a:spLocks noGrp="1"/>
          </p:cNvSpPr>
          <p:nvPr>
            <p:ph sz="half" idx="1"/>
          </p:nvPr>
        </p:nvSpPr>
        <p:spPr/>
        <p:txBody>
          <a:bodyPr>
            <a:normAutofit fontScale="70000" lnSpcReduction="20000"/>
          </a:bodyPr>
          <a:lstStyle/>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r>
              <a:rPr lang="en-US" dirty="0" smtClean="0"/>
              <a:t>                          Leadership</a:t>
            </a:r>
          </a:p>
          <a:p>
            <a:pPr>
              <a:buNone/>
            </a:pPr>
            <a:endParaRPr lang="en-US" dirty="0" smtClean="0"/>
          </a:p>
          <a:p>
            <a:pPr>
              <a:buNone/>
            </a:pPr>
            <a:endParaRPr lang="en-US" dirty="0" smtClean="0"/>
          </a:p>
          <a:p>
            <a:pPr>
              <a:buNone/>
            </a:pPr>
            <a:endParaRPr lang="en-US" dirty="0" smtClean="0"/>
          </a:p>
          <a:p>
            <a:pPr>
              <a:buNone/>
            </a:pPr>
            <a:endParaRPr lang="en-US" sz="1800" dirty="0" smtClean="0"/>
          </a:p>
          <a:p>
            <a:pPr>
              <a:buNone/>
            </a:pPr>
            <a:endParaRPr lang="en-US" sz="1800" dirty="0" smtClean="0"/>
          </a:p>
          <a:p>
            <a:pPr>
              <a:buNone/>
            </a:pPr>
            <a:r>
              <a:rPr lang="en-US" sz="1800" dirty="0" smtClean="0"/>
              <a:t>            </a:t>
            </a:r>
          </a:p>
          <a:p>
            <a:pPr>
              <a:buNone/>
            </a:pPr>
            <a:r>
              <a:rPr lang="en-US" sz="1800" dirty="0" smtClean="0"/>
              <a:t>                 Becky Bolden                    Diane </a:t>
            </a:r>
            <a:r>
              <a:rPr lang="en-US" sz="1800" dirty="0" err="1" smtClean="0"/>
              <a:t>DeGaetano</a:t>
            </a:r>
            <a:endParaRPr lang="en-US" sz="1800" dirty="0"/>
          </a:p>
        </p:txBody>
      </p:sp>
      <p:sp>
        <p:nvSpPr>
          <p:cNvPr id="7" name="Content Placeholder 6"/>
          <p:cNvSpPr>
            <a:spLocks noGrp="1"/>
          </p:cNvSpPr>
          <p:nvPr>
            <p:ph sz="half" idx="2"/>
          </p:nvPr>
        </p:nvSpPr>
        <p:spPr>
          <a:xfrm>
            <a:off x="4681451" y="1200151"/>
            <a:ext cx="4038600" cy="3394472"/>
          </a:xfrm>
        </p:spPr>
        <p:txBody>
          <a:bodyPr>
            <a:normAutofit fontScale="70000" lnSpcReduction="20000"/>
          </a:bodyPr>
          <a:lstStyle/>
          <a:p>
            <a:pPr>
              <a:buNone/>
            </a:pPr>
            <a:endParaRPr lang="en-US" dirty="0" smtClean="0"/>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sz="1800" dirty="0" smtClean="0"/>
              <a:t>                                  </a:t>
            </a:r>
          </a:p>
          <a:p>
            <a:pPr>
              <a:buNone/>
            </a:pPr>
            <a:r>
              <a:rPr lang="en-US" sz="1800" dirty="0" smtClean="0"/>
              <a:t>                                      Jo Dee Gonzalez       </a:t>
            </a:r>
          </a:p>
          <a:p>
            <a:pPr>
              <a:buNone/>
            </a:pPr>
            <a:r>
              <a:rPr lang="en-US" sz="1800" dirty="0" smtClean="0"/>
              <a:t>                                          </a:t>
            </a:r>
            <a:endParaRPr lang="en-US" sz="1800" dirty="0"/>
          </a:p>
        </p:txBody>
      </p:sp>
      <p:pic>
        <p:nvPicPr>
          <p:cNvPr id="8" name="Content Placeholder 3" descr="See the source image"/>
          <p:cNvPicPr>
            <a:picLocks/>
          </p:cNvPicPr>
          <p:nvPr/>
        </p:nvPicPr>
        <p:blipFill>
          <a:blip r:embed="rId4" cstate="print"/>
          <a:srcRect/>
          <a:stretch>
            <a:fillRect/>
          </a:stretch>
        </p:blipFill>
        <p:spPr bwMode="auto">
          <a:xfrm>
            <a:off x="532016" y="157941"/>
            <a:ext cx="889461" cy="1005841"/>
          </a:xfrm>
          <a:prstGeom prst="rect">
            <a:avLst/>
          </a:prstGeom>
          <a:noFill/>
          <a:ln w="9525">
            <a:noFill/>
            <a:miter lim="800000"/>
            <a:headEnd/>
            <a:tailEnd/>
          </a:ln>
        </p:spPr>
      </p:pic>
      <p:pic>
        <p:nvPicPr>
          <p:cNvPr id="11" name="Picture 10" descr="See the source image"/>
          <p:cNvPicPr/>
          <p:nvPr/>
        </p:nvPicPr>
        <p:blipFill>
          <a:blip r:embed="rId5" cstate="print"/>
          <a:srcRect l="42222" t="1875"/>
          <a:stretch>
            <a:fillRect/>
          </a:stretch>
        </p:blipFill>
        <p:spPr bwMode="auto">
          <a:xfrm>
            <a:off x="2053244" y="1103716"/>
            <a:ext cx="1122816" cy="1265412"/>
          </a:xfrm>
          <a:prstGeom prst="rect">
            <a:avLst/>
          </a:prstGeom>
          <a:noFill/>
          <a:ln w="9525">
            <a:noFill/>
            <a:miter lim="800000"/>
            <a:headEnd/>
            <a:tailEnd/>
          </a:ln>
        </p:spPr>
      </p:pic>
      <p:pic>
        <p:nvPicPr>
          <p:cNvPr id="12" name="Picture 11" descr="https://lh6.googleusercontent.com/TxQ22Fq-4EaTMcsz0MRCDXnc59JEBHxIiQsI0hzRMgYZn1iNIynyJwam__KRoEbNBbcguzt65QN51L6MLOnh0yOAye02FCrCr3ARAxXdALoEBT0WHZcgBWyWu6FcoL00DnVHQvcN"/>
          <p:cNvPicPr/>
          <p:nvPr/>
        </p:nvPicPr>
        <p:blipFill>
          <a:blip r:embed="rId6" cstate="print"/>
          <a:srcRect t="9868" b="6579"/>
          <a:stretch>
            <a:fillRect/>
          </a:stretch>
        </p:blipFill>
        <p:spPr bwMode="auto">
          <a:xfrm>
            <a:off x="1097280" y="2933438"/>
            <a:ext cx="1084439" cy="1206299"/>
          </a:xfrm>
          <a:prstGeom prst="rect">
            <a:avLst/>
          </a:prstGeom>
          <a:noFill/>
          <a:ln w="9525">
            <a:noFill/>
            <a:miter lim="800000"/>
            <a:headEnd/>
            <a:tailEnd/>
          </a:ln>
        </p:spPr>
      </p:pic>
      <p:pic>
        <p:nvPicPr>
          <p:cNvPr id="13" name="Picture 12" descr="https://lh6.googleusercontent.com/bdR18nwoCYD47l0KepGTj68MYFY3VHn_-RJfdJWk58ixJDk8IVvVJMwqFQlKepYoYtfeDjjbbflTKMHgFL63CnaEjfiVvvhAH_gQkj036jzmGGu3n-u0hjEbVStUCMoWge1F6WMJ"/>
          <p:cNvPicPr/>
          <p:nvPr/>
        </p:nvPicPr>
        <p:blipFill>
          <a:blip r:embed="rId7" cstate="print"/>
          <a:srcRect/>
          <a:stretch>
            <a:fillRect/>
          </a:stretch>
        </p:blipFill>
        <p:spPr bwMode="auto">
          <a:xfrm>
            <a:off x="3025833" y="2969237"/>
            <a:ext cx="896648" cy="1187128"/>
          </a:xfrm>
          <a:prstGeom prst="rect">
            <a:avLst/>
          </a:prstGeom>
          <a:noFill/>
          <a:ln w="9525">
            <a:noFill/>
            <a:miter lim="800000"/>
            <a:headEnd/>
            <a:tailEnd/>
          </a:ln>
        </p:spPr>
      </p:pic>
      <p:pic>
        <p:nvPicPr>
          <p:cNvPr id="14" name="Picture 13" descr="Justitia, Right, Justice, Case Law, Symbol, Law"/>
          <p:cNvPicPr/>
          <p:nvPr/>
        </p:nvPicPr>
        <p:blipFill>
          <a:blip r:embed="rId8" cstate="print"/>
          <a:srcRect l="46250" t="3210" r="19861" b="41975"/>
          <a:stretch>
            <a:fillRect/>
          </a:stretch>
        </p:blipFill>
        <p:spPr bwMode="auto">
          <a:xfrm>
            <a:off x="6101542" y="1126522"/>
            <a:ext cx="1323114" cy="1292481"/>
          </a:xfrm>
          <a:prstGeom prst="rect">
            <a:avLst/>
          </a:prstGeom>
          <a:noFill/>
          <a:ln w="9525">
            <a:noFill/>
            <a:miter lim="800000"/>
            <a:headEnd/>
            <a:tailEnd/>
          </a:ln>
        </p:spPr>
      </p:pic>
      <p:sp>
        <p:nvSpPr>
          <p:cNvPr id="15" name="Rectangle 14"/>
          <p:cNvSpPr/>
          <p:nvPr/>
        </p:nvSpPr>
        <p:spPr>
          <a:xfrm>
            <a:off x="3267155" y="2387084"/>
            <a:ext cx="4778552" cy="369332"/>
          </a:xfrm>
          <a:prstGeom prst="rect">
            <a:avLst/>
          </a:prstGeom>
        </p:spPr>
        <p:txBody>
          <a:bodyPr wrap="none">
            <a:spAutoFit/>
          </a:bodyPr>
          <a:lstStyle/>
          <a:p>
            <a:r>
              <a:rPr lang="en-US" dirty="0" smtClean="0"/>
              <a:t>                                         Legislation &amp; Public Policy</a:t>
            </a:r>
            <a:endParaRPr lang="en-US" dirty="0"/>
          </a:p>
        </p:txBody>
      </p:sp>
      <p:pic>
        <p:nvPicPr>
          <p:cNvPr id="16" name="Picture 15" descr="https://lh5.googleusercontent.com/VUGqSwwNQzYpExtvCLjnY5RRQ0LjtOL74SNVfkJ3AZVcUXy5UEvRtEpqjieCeyLt5pbJD6wRewoy77pZ4pzN_JIfIxbFh3KkHLIyHlwQwgOCBmRWml75lYlmYFtzV29UTQjy7WAO"/>
          <p:cNvPicPr/>
          <p:nvPr/>
        </p:nvPicPr>
        <p:blipFill>
          <a:blip r:embed="rId9" cstate="print"/>
          <a:srcRect/>
          <a:stretch>
            <a:fillRect/>
          </a:stretch>
        </p:blipFill>
        <p:spPr bwMode="auto">
          <a:xfrm>
            <a:off x="6259483" y="2954568"/>
            <a:ext cx="1067926" cy="1176858"/>
          </a:xfrm>
          <a:prstGeom prst="rect">
            <a:avLst/>
          </a:prstGeom>
          <a:noFill/>
          <a:ln w="9525">
            <a:noFill/>
            <a:miter lim="800000"/>
            <a:headEnd/>
            <a:tailEnd/>
          </a:ln>
        </p:spPr>
      </p:pic>
      <p:sp>
        <p:nvSpPr>
          <p:cNvPr id="17" name="Rectangle 16"/>
          <p:cNvSpPr/>
          <p:nvPr/>
        </p:nvSpPr>
        <p:spPr>
          <a:xfrm>
            <a:off x="3719683" y="2387084"/>
            <a:ext cx="184731" cy="1754326"/>
          </a:xfrm>
          <a:prstGeom prst="rect">
            <a:avLst/>
          </a:prstGeom>
        </p:spPr>
        <p:txBody>
          <a:bodyPr wrap="none">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18" name="Slide Number Placeholder 17"/>
          <p:cNvSpPr>
            <a:spLocks noGrp="1"/>
          </p:cNvSpPr>
          <p:nvPr>
            <p:ph type="sldNum" sz="quarter" idx="12"/>
          </p:nvPr>
        </p:nvSpPr>
        <p:spPr/>
        <p:txBody>
          <a:bodyPr/>
          <a:lstStyle/>
          <a:p>
            <a:fld id="{B82CCC60-E8CD-4174-8B1A-7DF615B22EEF}" type="slidenum">
              <a:rPr lang="en-US" smtClean="0"/>
              <a:pPr/>
              <a:t>26</a:t>
            </a:fld>
            <a:endParaRPr lang="en-US"/>
          </a:p>
        </p:txBody>
      </p:sp>
      <p:pic>
        <p:nvPicPr>
          <p:cNvPr id="19" name="~PP1975.WAV">
            <a:hlinkClick r:id="" action="ppaction://media"/>
          </p:cNvPr>
          <p:cNvPicPr>
            <a:picLocks noRot="1" noChangeAspect="1"/>
          </p:cNvPicPr>
          <p:nvPr>
            <a:wavAudioFile r:embed="rId1" name="~PP1975.WAV"/>
          </p:nvPr>
        </p:nvPicPr>
        <p:blipFill>
          <a:blip r:embed="rId10" cstate="print"/>
          <a:stretch>
            <a:fillRect/>
          </a:stretch>
        </p:blipFill>
        <p:spPr>
          <a:xfrm>
            <a:off x="8748713" y="4748213"/>
            <a:ext cx="304800" cy="304800"/>
          </a:xfrm>
          <a:prstGeom prst="rect">
            <a:avLst/>
          </a:prstGeom>
        </p:spPr>
      </p:pic>
    </p:spTree>
  </p:cSld>
  <p:clrMapOvr>
    <a:masterClrMapping/>
  </p:clrMapOvr>
  <p:transition advTm="263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Advancement Areas</a:t>
            </a:r>
            <a:endParaRPr lang="en-US" dirty="0"/>
          </a:p>
        </p:txBody>
      </p:sp>
      <p:sp>
        <p:nvSpPr>
          <p:cNvPr id="3" name="Content Placeholder 2"/>
          <p:cNvSpPr>
            <a:spLocks noGrp="1"/>
          </p:cNvSpPr>
          <p:nvPr>
            <p:ph sz="half" idx="1"/>
          </p:nvPr>
        </p:nvSpPr>
        <p:spPr/>
        <p:txBody>
          <a:bodyPr>
            <a:normAutofit fontScale="77500" lnSpcReduction="20000"/>
          </a:bodyPr>
          <a:lstStyle/>
          <a:p>
            <a:endParaRPr lang="en-US" dirty="0" smtClean="0"/>
          </a:p>
          <a:p>
            <a:pPr>
              <a:buNone/>
            </a:pPr>
            <a:endParaRPr lang="en-US" sz="2400" dirty="0" smtClean="0"/>
          </a:p>
          <a:p>
            <a:pPr>
              <a:buNone/>
            </a:pPr>
            <a:endParaRPr lang="en-US" sz="2400" dirty="0" smtClean="0"/>
          </a:p>
          <a:p>
            <a:pPr>
              <a:buNone/>
            </a:pPr>
            <a:r>
              <a:rPr lang="en-US" sz="2400" dirty="0" smtClean="0"/>
              <a:t>              </a:t>
            </a:r>
          </a:p>
          <a:p>
            <a:pPr>
              <a:buNone/>
            </a:pPr>
            <a:r>
              <a:rPr lang="en-US" sz="2400" dirty="0" smtClean="0"/>
              <a:t>                        Membership</a:t>
            </a:r>
          </a:p>
          <a:p>
            <a:pPr>
              <a:buNone/>
            </a:pPr>
            <a:endParaRPr lang="en-US" sz="2400" dirty="0" smtClean="0"/>
          </a:p>
          <a:p>
            <a:pPr>
              <a:buNone/>
            </a:pPr>
            <a:r>
              <a:rPr lang="en-US" sz="2400" dirty="0" smtClean="0"/>
              <a:t>         </a:t>
            </a:r>
          </a:p>
          <a:p>
            <a:pPr>
              <a:buNone/>
            </a:pPr>
            <a:endParaRPr lang="en-US" sz="2400" dirty="0" smtClean="0"/>
          </a:p>
          <a:p>
            <a:pPr>
              <a:buNone/>
            </a:pPr>
            <a:endParaRPr lang="en-US" sz="2400" dirty="0" smtClean="0"/>
          </a:p>
          <a:p>
            <a:pPr>
              <a:buNone/>
            </a:pPr>
            <a:endParaRPr lang="en-US" sz="2400" dirty="0" smtClean="0"/>
          </a:p>
          <a:p>
            <a:pPr>
              <a:buNone/>
            </a:pPr>
            <a:r>
              <a:rPr lang="en-US" sz="1800" dirty="0" smtClean="0"/>
              <a:t>                                     Peggy Wilson</a:t>
            </a:r>
          </a:p>
          <a:p>
            <a:pPr>
              <a:buNone/>
            </a:pPr>
            <a:r>
              <a:rPr lang="en-US" sz="1800" dirty="0" smtClean="0"/>
              <a:t>                         </a:t>
            </a:r>
            <a:endParaRPr lang="en-US" sz="1800" dirty="0"/>
          </a:p>
        </p:txBody>
      </p:sp>
      <p:sp>
        <p:nvSpPr>
          <p:cNvPr id="4" name="Content Placeholder 3"/>
          <p:cNvSpPr>
            <a:spLocks noGrp="1"/>
          </p:cNvSpPr>
          <p:nvPr>
            <p:ph sz="half" idx="2"/>
          </p:nvPr>
        </p:nvSpPr>
        <p:spPr/>
        <p:txBody>
          <a:bodyPr>
            <a:normAutofit fontScale="775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sz="2600" dirty="0" smtClean="0"/>
              <a:t>     Women’s History &amp; Resources</a:t>
            </a:r>
          </a:p>
          <a:p>
            <a:pPr>
              <a:buNone/>
            </a:pPr>
            <a:endParaRPr lang="en-US" sz="2600" dirty="0" smtClean="0"/>
          </a:p>
          <a:p>
            <a:pPr>
              <a:buNone/>
            </a:pPr>
            <a:endParaRPr lang="en-US" sz="2600" dirty="0" smtClean="0"/>
          </a:p>
          <a:p>
            <a:pPr>
              <a:buNone/>
            </a:pPr>
            <a:endParaRPr lang="en-US" sz="2600" dirty="0" smtClean="0"/>
          </a:p>
          <a:p>
            <a:pPr>
              <a:buNone/>
            </a:pPr>
            <a:endParaRPr lang="en-US" sz="2600" dirty="0" smtClean="0"/>
          </a:p>
          <a:p>
            <a:pPr>
              <a:buNone/>
            </a:pPr>
            <a:r>
              <a:rPr lang="en-US" sz="1800" dirty="0" smtClean="0"/>
              <a:t>                                    </a:t>
            </a:r>
          </a:p>
          <a:p>
            <a:pPr>
              <a:buNone/>
            </a:pPr>
            <a:r>
              <a:rPr lang="en-US" sz="1800" dirty="0" smtClean="0"/>
              <a:t>                                      Pat Turner</a:t>
            </a:r>
          </a:p>
          <a:p>
            <a:pPr>
              <a:buNone/>
            </a:pPr>
            <a:endParaRPr lang="en-US" sz="2600" dirty="0" smtClean="0"/>
          </a:p>
          <a:p>
            <a:pPr>
              <a:buNone/>
            </a:pPr>
            <a:endParaRPr lang="en-US" sz="2600" dirty="0" smtClean="0"/>
          </a:p>
          <a:p>
            <a:pPr>
              <a:buNone/>
            </a:pPr>
            <a:endParaRPr lang="en-US" sz="2600" dirty="0" smtClean="0"/>
          </a:p>
          <a:p>
            <a:pPr>
              <a:buNone/>
            </a:pPr>
            <a:endParaRPr lang="en-US" sz="2600" dirty="0" smtClean="0"/>
          </a:p>
          <a:p>
            <a:pPr>
              <a:buNone/>
            </a:pPr>
            <a:endParaRPr lang="en-US" sz="2600" dirty="0" smtClean="0"/>
          </a:p>
          <a:p>
            <a:pPr>
              <a:buNone/>
            </a:pPr>
            <a:endParaRPr lang="en-US" sz="2600" dirty="0" smtClean="0"/>
          </a:p>
          <a:p>
            <a:pPr>
              <a:buNone/>
            </a:pPr>
            <a:endParaRPr lang="en-US" sz="2300" dirty="0"/>
          </a:p>
        </p:txBody>
      </p:sp>
      <p:pic>
        <p:nvPicPr>
          <p:cNvPr id="5" name="Content Placeholder 3" descr="See the source image"/>
          <p:cNvPicPr>
            <a:picLocks/>
          </p:cNvPicPr>
          <p:nvPr/>
        </p:nvPicPr>
        <p:blipFill>
          <a:blip r:embed="rId4" cstate="print"/>
          <a:srcRect/>
          <a:stretch>
            <a:fillRect/>
          </a:stretch>
        </p:blipFill>
        <p:spPr bwMode="auto">
          <a:xfrm>
            <a:off x="532016" y="157941"/>
            <a:ext cx="889461" cy="997528"/>
          </a:xfrm>
          <a:prstGeom prst="rect">
            <a:avLst/>
          </a:prstGeom>
          <a:noFill/>
          <a:ln w="9525">
            <a:noFill/>
            <a:miter lim="800000"/>
            <a:headEnd/>
            <a:tailEnd/>
          </a:ln>
        </p:spPr>
      </p:pic>
      <p:pic>
        <p:nvPicPr>
          <p:cNvPr id="8" name="Picture 7" descr="https://lh6.googleusercontent.com/x_ErWAKOgRezdmalnQst_bUl3LlDh4bvTJ9TEPLcEHRk5pv92RYhqOn_b6K5pkZlcmuSBgqw2oUg2c-egICaw1DIZmlsEHMzc7nuCan2t03i9Njv5G8rXRb9hX2G_MlepINQr3zt"/>
          <p:cNvPicPr/>
          <p:nvPr/>
        </p:nvPicPr>
        <p:blipFill>
          <a:blip r:embed="rId5" cstate="print"/>
          <a:srcRect l="2523" t="3926" r="1622" b="4132"/>
          <a:stretch>
            <a:fillRect/>
          </a:stretch>
        </p:blipFill>
        <p:spPr bwMode="auto">
          <a:xfrm>
            <a:off x="1770611" y="1220664"/>
            <a:ext cx="1441651" cy="1040397"/>
          </a:xfrm>
          <a:prstGeom prst="rect">
            <a:avLst/>
          </a:prstGeom>
          <a:noFill/>
          <a:ln w="9525">
            <a:noFill/>
            <a:miter lim="800000"/>
            <a:headEnd/>
            <a:tailEnd/>
          </a:ln>
        </p:spPr>
      </p:pic>
      <p:pic>
        <p:nvPicPr>
          <p:cNvPr id="9" name="Picture 8" descr="https://lh5.googleusercontent.com/70rKUz0jdsQo9fUDsWGgfBWguSgc_cdHhLg_vVr5wucKfXQMb_x-tNPNaIRSshCvmon3oKpCJUQ8W7p-aqXqeJT9o7Da0dTZ5rSgQiJLtN8V7OddJ7G6rF6oQPIcIfRNOUVHUOLo"/>
          <p:cNvPicPr/>
          <p:nvPr/>
        </p:nvPicPr>
        <p:blipFill>
          <a:blip r:embed="rId6" cstate="print"/>
          <a:srcRect/>
          <a:stretch>
            <a:fillRect/>
          </a:stretch>
        </p:blipFill>
        <p:spPr bwMode="auto">
          <a:xfrm>
            <a:off x="1936994" y="2759826"/>
            <a:ext cx="1088839" cy="1333931"/>
          </a:xfrm>
          <a:prstGeom prst="rect">
            <a:avLst/>
          </a:prstGeom>
          <a:noFill/>
          <a:ln w="9525">
            <a:noFill/>
            <a:miter lim="800000"/>
            <a:headEnd/>
            <a:tailEnd/>
          </a:ln>
        </p:spPr>
      </p:pic>
      <p:pic>
        <p:nvPicPr>
          <p:cNvPr id="10" name="Picture 9" descr="See the source image"/>
          <p:cNvPicPr/>
          <p:nvPr/>
        </p:nvPicPr>
        <p:blipFill>
          <a:blip r:embed="rId7" cstate="print"/>
          <a:srcRect l="1000" t="1324" r="7000" b="3091"/>
          <a:stretch>
            <a:fillRect/>
          </a:stretch>
        </p:blipFill>
        <p:spPr bwMode="auto">
          <a:xfrm>
            <a:off x="5769464" y="1069903"/>
            <a:ext cx="1495425" cy="1407650"/>
          </a:xfrm>
          <a:prstGeom prst="rect">
            <a:avLst/>
          </a:prstGeom>
          <a:noFill/>
          <a:ln w="9525">
            <a:noFill/>
            <a:miter lim="800000"/>
            <a:headEnd/>
            <a:tailEnd/>
          </a:ln>
        </p:spPr>
      </p:pic>
      <p:pic>
        <p:nvPicPr>
          <p:cNvPr id="11" name="Picture 10" descr="https://lh6.googleusercontent.com/g3e-iG0O4LvQjq46SqhwD4HFZj0P6GcruUz_-jc9ECOZstU73xVigXhzU25PlVtmODm96-LYOe4Ad4ioYREBVYjqgG-ei6i6_m_sV88_bQOSfjD5dV-FTMUxNRHn0x-bVPap_ZmC"/>
          <p:cNvPicPr/>
          <p:nvPr/>
        </p:nvPicPr>
        <p:blipFill>
          <a:blip r:embed="rId8" cstate="print"/>
          <a:srcRect/>
          <a:stretch>
            <a:fillRect/>
          </a:stretch>
        </p:blipFill>
        <p:spPr bwMode="auto">
          <a:xfrm>
            <a:off x="6051665" y="2946429"/>
            <a:ext cx="1060739" cy="1251499"/>
          </a:xfrm>
          <a:prstGeom prst="rect">
            <a:avLst/>
          </a:prstGeom>
          <a:noFill/>
          <a:ln w="9525">
            <a:noFill/>
            <a:miter lim="800000"/>
            <a:headEnd/>
            <a:tailEnd/>
          </a:ln>
        </p:spPr>
      </p:pic>
      <p:sp>
        <p:nvSpPr>
          <p:cNvPr id="12" name="Slide Number Placeholder 11"/>
          <p:cNvSpPr>
            <a:spLocks noGrp="1"/>
          </p:cNvSpPr>
          <p:nvPr>
            <p:ph type="sldNum" sz="quarter" idx="12"/>
          </p:nvPr>
        </p:nvSpPr>
        <p:spPr/>
        <p:txBody>
          <a:bodyPr/>
          <a:lstStyle/>
          <a:p>
            <a:fld id="{B82CCC60-E8CD-4174-8B1A-7DF615B22EEF}" type="slidenum">
              <a:rPr lang="en-US" smtClean="0"/>
              <a:pPr/>
              <a:t>27</a:t>
            </a:fld>
            <a:endParaRPr lang="en-US"/>
          </a:p>
        </p:txBody>
      </p:sp>
      <p:pic>
        <p:nvPicPr>
          <p:cNvPr id="13" name="~PP2980.WAV">
            <a:hlinkClick r:id="" action="ppaction://media"/>
          </p:cNvPr>
          <p:cNvPicPr>
            <a:picLocks noRot="1" noChangeAspect="1"/>
          </p:cNvPicPr>
          <p:nvPr>
            <a:wavAudioFile r:embed="rId1" name="~PP2980.WAV"/>
          </p:nvPr>
        </p:nvPicPr>
        <p:blipFill>
          <a:blip r:embed="rId9" cstate="print"/>
          <a:stretch>
            <a:fillRect/>
          </a:stretch>
        </p:blipFill>
        <p:spPr>
          <a:xfrm>
            <a:off x="8748713" y="4748213"/>
            <a:ext cx="304800" cy="304800"/>
          </a:xfrm>
          <a:prstGeom prst="rect">
            <a:avLst/>
          </a:prstGeom>
        </p:spPr>
      </p:pic>
    </p:spTree>
  </p:cSld>
  <p:clrMapOvr>
    <a:masterClrMapping/>
  </p:clrMapOvr>
  <p:transition advTm="500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Special Program/Emphasis Areas</a:t>
            </a:r>
            <a:endParaRPr lang="en-US" dirty="0"/>
          </a:p>
        </p:txBody>
      </p:sp>
      <p:pic>
        <p:nvPicPr>
          <p:cNvPr id="5" name="Picture 4" descr="See the source image"/>
          <p:cNvPicPr/>
          <p:nvPr/>
        </p:nvPicPr>
        <p:blipFill>
          <a:blip r:embed="rId4" cstate="print"/>
          <a:srcRect l="33355" r="33290" b="68035"/>
          <a:stretch>
            <a:fillRect/>
          </a:stretch>
        </p:blipFill>
        <p:spPr bwMode="auto">
          <a:xfrm>
            <a:off x="1411779" y="1665836"/>
            <a:ext cx="1981200" cy="1695450"/>
          </a:xfrm>
          <a:prstGeom prst="rect">
            <a:avLst/>
          </a:prstGeom>
          <a:noFill/>
          <a:ln w="9525">
            <a:noFill/>
            <a:miter lim="800000"/>
            <a:headEnd/>
            <a:tailEnd/>
          </a:ln>
        </p:spPr>
      </p:pic>
      <p:pic>
        <p:nvPicPr>
          <p:cNvPr id="10" name="Content Placeholder 9" descr="See the source image"/>
          <p:cNvPicPr>
            <a:picLocks noGrp="1"/>
          </p:cNvPicPr>
          <p:nvPr>
            <p:ph idx="1"/>
          </p:nvPr>
        </p:nvPicPr>
        <p:blipFill>
          <a:blip r:embed="rId5" cstate="print"/>
          <a:srcRect/>
          <a:stretch>
            <a:fillRect/>
          </a:stretch>
        </p:blipFill>
        <p:spPr bwMode="auto">
          <a:xfrm>
            <a:off x="4340225" y="1494762"/>
            <a:ext cx="4210050" cy="27717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2CCC60-E8CD-4174-8B1A-7DF615B22EEF}" type="slidenum">
              <a:rPr lang="en-US" smtClean="0"/>
              <a:pPr/>
              <a:t>28</a:t>
            </a:fld>
            <a:endParaRPr lang="en-US"/>
          </a:p>
        </p:txBody>
      </p:sp>
      <p:pic>
        <p:nvPicPr>
          <p:cNvPr id="7" name="~PP738.WAV">
            <a:hlinkClick r:id="" action="ppaction://media"/>
          </p:cNvPr>
          <p:cNvPicPr>
            <a:picLocks noRot="1" noChangeAspect="1"/>
          </p:cNvPicPr>
          <p:nvPr>
            <a:wavAudioFile r:embed="rId1" name="~PP738.WAV"/>
          </p:nvPr>
        </p:nvPicPr>
        <p:blipFill>
          <a:blip r:embed="rId6" cstate="print"/>
          <a:stretch>
            <a:fillRect/>
          </a:stretch>
        </p:blipFill>
        <p:spPr>
          <a:xfrm>
            <a:off x="8748713" y="4748213"/>
            <a:ext cx="304800" cy="304800"/>
          </a:xfrm>
          <a:prstGeom prst="rect">
            <a:avLst/>
          </a:prstGeom>
        </p:spPr>
      </p:pic>
    </p:spTree>
  </p:cSld>
  <p:clrMapOvr>
    <a:masterClrMapping/>
  </p:clrMapOvr>
  <p:transition advTm="99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Special Programs/Emphasis</a:t>
            </a:r>
            <a:endParaRPr lang="en-US" dirty="0"/>
          </a:p>
        </p:txBody>
      </p:sp>
      <p:sp>
        <p:nvSpPr>
          <p:cNvPr id="5" name="Content Placeholder 4"/>
          <p:cNvSpPr>
            <a:spLocks noGrp="1"/>
          </p:cNvSpPr>
          <p:nvPr>
            <p:ph sz="half" idx="1"/>
          </p:nvPr>
        </p:nvSpPr>
        <p:spPr/>
        <p:txBody>
          <a:bodyPr>
            <a:normAutofit fontScale="92500" lnSpcReduction="20000"/>
          </a:bodyPr>
          <a:lstStyle/>
          <a:p>
            <a:endParaRPr lang="en-US" dirty="0" smtClean="0"/>
          </a:p>
          <a:p>
            <a:pPr>
              <a:buNone/>
            </a:pPr>
            <a:endParaRPr lang="en-US" dirty="0" smtClean="0"/>
          </a:p>
          <a:p>
            <a:pPr>
              <a:buNone/>
            </a:pPr>
            <a:r>
              <a:rPr lang="en-US" sz="2000" dirty="0" smtClean="0"/>
              <a:t>            </a:t>
            </a:r>
          </a:p>
          <a:p>
            <a:pPr>
              <a:buNone/>
            </a:pPr>
            <a:r>
              <a:rPr lang="en-US" sz="2000" dirty="0" smtClean="0"/>
              <a:t>            GFWC Signature Project:</a:t>
            </a:r>
          </a:p>
          <a:p>
            <a:pPr>
              <a:buNone/>
            </a:pPr>
            <a:r>
              <a:rPr lang="en-US" sz="2000" dirty="0" smtClean="0"/>
              <a:t>                 Domestic Violence</a:t>
            </a:r>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a:p>
            <a:pPr>
              <a:buNone/>
            </a:pPr>
            <a:r>
              <a:rPr lang="en-US" sz="1400" dirty="0" smtClean="0"/>
              <a:t>                                 Patty </a:t>
            </a:r>
            <a:r>
              <a:rPr lang="en-US" sz="1400" dirty="0" err="1" smtClean="0"/>
              <a:t>Gabilondo</a:t>
            </a:r>
            <a:endParaRPr lang="en-US" sz="1400" dirty="0"/>
          </a:p>
        </p:txBody>
      </p:sp>
      <p:sp>
        <p:nvSpPr>
          <p:cNvPr id="6" name="Content Placeholder 5"/>
          <p:cNvSpPr>
            <a:spLocks noGrp="1"/>
          </p:cNvSpPr>
          <p:nvPr>
            <p:ph sz="half" idx="2"/>
          </p:nvPr>
        </p:nvSpPr>
        <p:spPr/>
        <p:txBody>
          <a:bodyPr>
            <a:normAutofit fontScale="92500" lnSpcReduction="20000"/>
          </a:bodyPr>
          <a:lstStyle/>
          <a:p>
            <a:endParaRPr lang="en-US" dirty="0" smtClean="0"/>
          </a:p>
          <a:p>
            <a:endParaRPr lang="en-US" dirty="0" smtClean="0"/>
          </a:p>
          <a:p>
            <a:endParaRPr lang="en-US" dirty="0" smtClean="0"/>
          </a:p>
          <a:p>
            <a:pPr>
              <a:buNone/>
            </a:pPr>
            <a:r>
              <a:rPr lang="en-US" sz="2200" dirty="0" smtClean="0"/>
              <a:t>                GFWC Jr. Emphasis:</a:t>
            </a:r>
          </a:p>
          <a:p>
            <a:pPr>
              <a:buNone/>
            </a:pPr>
            <a:r>
              <a:rPr lang="en-US" sz="2200" dirty="0" smtClean="0"/>
              <a:t>             Advocates for Children</a:t>
            </a:r>
          </a:p>
          <a:p>
            <a:pPr>
              <a:buNone/>
            </a:pPr>
            <a:endParaRPr lang="en-US" sz="2200" dirty="0" smtClean="0"/>
          </a:p>
          <a:p>
            <a:pPr>
              <a:buNone/>
            </a:pPr>
            <a:endParaRPr lang="en-US" sz="2200" dirty="0" smtClean="0"/>
          </a:p>
          <a:p>
            <a:pPr>
              <a:buNone/>
            </a:pPr>
            <a:endParaRPr lang="en-US" sz="2200" dirty="0" smtClean="0"/>
          </a:p>
          <a:p>
            <a:pPr>
              <a:buNone/>
            </a:pPr>
            <a:endParaRPr lang="en-US" sz="2200" dirty="0" smtClean="0"/>
          </a:p>
          <a:p>
            <a:pPr>
              <a:buNone/>
            </a:pPr>
            <a:r>
              <a:rPr lang="en-US" sz="1500" dirty="0" smtClean="0"/>
              <a:t>           Sandra Huey                         Kathryn </a:t>
            </a:r>
            <a:r>
              <a:rPr lang="en-US" sz="1500" dirty="0" err="1" smtClean="0"/>
              <a:t>Youles</a:t>
            </a:r>
            <a:endParaRPr lang="en-US" sz="1500" dirty="0"/>
          </a:p>
        </p:txBody>
      </p:sp>
      <p:pic>
        <p:nvPicPr>
          <p:cNvPr id="7" name="Content Placeholder 9" descr="See the source image"/>
          <p:cNvPicPr>
            <a:picLocks/>
          </p:cNvPicPr>
          <p:nvPr/>
        </p:nvPicPr>
        <p:blipFill>
          <a:blip r:embed="rId4" cstate="print"/>
          <a:srcRect/>
          <a:stretch>
            <a:fillRect/>
          </a:stretch>
        </p:blipFill>
        <p:spPr bwMode="auto">
          <a:xfrm>
            <a:off x="423949" y="133004"/>
            <a:ext cx="997527" cy="1039091"/>
          </a:xfrm>
          <a:prstGeom prst="rect">
            <a:avLst/>
          </a:prstGeom>
          <a:noFill/>
          <a:ln w="9525">
            <a:noFill/>
            <a:miter lim="800000"/>
            <a:headEnd/>
            <a:tailEnd/>
          </a:ln>
        </p:spPr>
      </p:pic>
      <p:pic>
        <p:nvPicPr>
          <p:cNvPr id="8" name="Picture 7" descr="https://lh5.googleusercontent.com/bI_lE5JoLejjn7Z4ynFMS5ddqW42QnFUylZFdSJqGd3h0Q7rskiO_cJu0SLMYsCZ-GzmArB0zZYn4vKRhR3bau6CrEHoPLclghPGlxwPxR7m5TwUOqMYezStZtzTVwFL07D_H8uT"/>
          <p:cNvPicPr/>
          <p:nvPr/>
        </p:nvPicPr>
        <p:blipFill>
          <a:blip r:embed="rId5" cstate="print"/>
          <a:srcRect/>
          <a:stretch>
            <a:fillRect/>
          </a:stretch>
        </p:blipFill>
        <p:spPr bwMode="auto">
          <a:xfrm>
            <a:off x="1931929" y="1245090"/>
            <a:ext cx="1057275" cy="1057275"/>
          </a:xfrm>
          <a:prstGeom prst="rect">
            <a:avLst/>
          </a:prstGeom>
          <a:noFill/>
          <a:ln w="9525">
            <a:noFill/>
            <a:miter lim="800000"/>
            <a:headEnd/>
            <a:tailEnd/>
          </a:ln>
        </p:spPr>
      </p:pic>
      <p:pic>
        <p:nvPicPr>
          <p:cNvPr id="9" name="Picture 8" descr="https://lh6.googleusercontent.com/DUEgiyR4uYQVKMWMyGeAnI168bcDScihsIwhnEx4EDuUiGURdgu_iDoBNOwsnUgUqhxQBcqSZLoGD4ZwAsa5bgGpSyJttJDPvEVf3uJHFv3CKt-wgowor0drIpDGGUnCm1W2_G9r"/>
          <p:cNvPicPr/>
          <p:nvPr/>
        </p:nvPicPr>
        <p:blipFill>
          <a:blip r:embed="rId6" cstate="print"/>
          <a:srcRect/>
          <a:stretch>
            <a:fillRect/>
          </a:stretch>
        </p:blipFill>
        <p:spPr bwMode="auto">
          <a:xfrm>
            <a:off x="1901103" y="3034492"/>
            <a:ext cx="1019175" cy="1219200"/>
          </a:xfrm>
          <a:prstGeom prst="rect">
            <a:avLst/>
          </a:prstGeom>
          <a:noFill/>
          <a:ln w="9525">
            <a:noFill/>
            <a:miter lim="800000"/>
            <a:headEnd/>
            <a:tailEnd/>
          </a:ln>
        </p:spPr>
      </p:pic>
      <p:pic>
        <p:nvPicPr>
          <p:cNvPr id="10" name="Picture 9" descr="See the source image"/>
          <p:cNvPicPr/>
          <p:nvPr/>
        </p:nvPicPr>
        <p:blipFill>
          <a:blip r:embed="rId7" cstate="print"/>
          <a:srcRect/>
          <a:stretch>
            <a:fillRect/>
          </a:stretch>
        </p:blipFill>
        <p:spPr bwMode="auto">
          <a:xfrm>
            <a:off x="6010101" y="1166121"/>
            <a:ext cx="1390433" cy="1061690"/>
          </a:xfrm>
          <a:prstGeom prst="rect">
            <a:avLst/>
          </a:prstGeom>
          <a:noFill/>
          <a:ln w="9525">
            <a:noFill/>
            <a:miter lim="800000"/>
            <a:headEnd/>
            <a:tailEnd/>
          </a:ln>
        </p:spPr>
      </p:pic>
      <p:pic>
        <p:nvPicPr>
          <p:cNvPr id="11" name="Picture 10" descr="https://lh6.googleusercontent.com/0xjsSYIBPhqE0LnA-pgF4OcJ90gGqtN4OcpXBLNnBhcCOOYKzlU24b5BnShgULSmC_2uW5Cj5sC2AlOa-xcdJ5XHu9N0P-3T82sttor9VK37b6OdRWwkam0-nexZk06ureaqVamd"/>
          <p:cNvPicPr/>
          <p:nvPr/>
        </p:nvPicPr>
        <p:blipFill>
          <a:blip r:embed="rId8" cstate="print"/>
          <a:srcRect t="3196" b="9589"/>
          <a:stretch>
            <a:fillRect/>
          </a:stretch>
        </p:blipFill>
        <p:spPr bwMode="auto">
          <a:xfrm>
            <a:off x="5195455" y="2975390"/>
            <a:ext cx="916998" cy="1189286"/>
          </a:xfrm>
          <a:prstGeom prst="rect">
            <a:avLst/>
          </a:prstGeom>
          <a:noFill/>
          <a:ln w="9525">
            <a:noFill/>
            <a:miter lim="800000"/>
            <a:headEnd/>
            <a:tailEnd/>
          </a:ln>
        </p:spPr>
      </p:pic>
      <p:pic>
        <p:nvPicPr>
          <p:cNvPr id="12" name="Picture 11" descr="https://lh4.googleusercontent.com/dh2zZvI-IzdW43SBLl8F-YKe34yUrZlYKv044v5_amUuD5UHf5pT0MmZr_LNK67n5jEGMcq4mEibS40yYH3040fLl70eq3wkX09Hwbjv8t5L2-OtiXdEUrwPfjR0BhitacU6Og-F"/>
          <p:cNvPicPr/>
          <p:nvPr/>
        </p:nvPicPr>
        <p:blipFill>
          <a:blip r:embed="rId9" cstate="print"/>
          <a:srcRect r="6569"/>
          <a:stretch>
            <a:fillRect/>
          </a:stretch>
        </p:blipFill>
        <p:spPr bwMode="auto">
          <a:xfrm>
            <a:off x="7032567" y="2939242"/>
            <a:ext cx="1066800" cy="1208809"/>
          </a:xfrm>
          <a:prstGeom prst="rect">
            <a:avLst/>
          </a:prstGeom>
          <a:noFill/>
          <a:ln w="9525">
            <a:noFill/>
            <a:miter lim="800000"/>
            <a:headEnd/>
            <a:tailEnd/>
          </a:ln>
        </p:spPr>
      </p:pic>
      <p:sp>
        <p:nvSpPr>
          <p:cNvPr id="13" name="Slide Number Placeholder 12"/>
          <p:cNvSpPr>
            <a:spLocks noGrp="1"/>
          </p:cNvSpPr>
          <p:nvPr>
            <p:ph type="sldNum" sz="quarter" idx="12"/>
          </p:nvPr>
        </p:nvSpPr>
        <p:spPr/>
        <p:txBody>
          <a:bodyPr/>
          <a:lstStyle/>
          <a:p>
            <a:fld id="{B82CCC60-E8CD-4174-8B1A-7DF615B22EEF}" type="slidenum">
              <a:rPr lang="en-US" smtClean="0"/>
              <a:pPr/>
              <a:t>29</a:t>
            </a:fld>
            <a:endParaRPr lang="en-US"/>
          </a:p>
        </p:txBody>
      </p:sp>
      <p:pic>
        <p:nvPicPr>
          <p:cNvPr id="14" name="~PP4089.WAV">
            <a:hlinkClick r:id="" action="ppaction://media"/>
          </p:cNvPr>
          <p:cNvPicPr>
            <a:picLocks noRot="1" noChangeAspect="1"/>
          </p:cNvPicPr>
          <p:nvPr>
            <a:wavAudioFile r:embed="rId1" name="~PP4089.WAV"/>
          </p:nvPr>
        </p:nvPicPr>
        <p:blipFill>
          <a:blip r:embed="rId10" cstate="print"/>
          <a:stretch>
            <a:fillRect/>
          </a:stretch>
        </p:blipFill>
        <p:spPr>
          <a:xfrm>
            <a:off x="8748713" y="4748213"/>
            <a:ext cx="304800" cy="304800"/>
          </a:xfrm>
          <a:prstGeom prst="rect">
            <a:avLst/>
          </a:prstGeom>
        </p:spPr>
      </p:pic>
    </p:spTree>
  </p:cSld>
  <p:clrMapOvr>
    <a:masterClrMapping/>
  </p:clrMapOvr>
  <p:transition advTm="4827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Programs/Emphasis</a:t>
            </a:r>
            <a:endParaRPr lang="en-US" dirty="0"/>
          </a:p>
        </p:txBody>
      </p:sp>
      <p:sp>
        <p:nvSpPr>
          <p:cNvPr id="3" name="Content Placeholder 2"/>
          <p:cNvSpPr>
            <a:spLocks noGrp="1"/>
          </p:cNvSpPr>
          <p:nvPr>
            <p:ph sz="half" idx="1"/>
          </p:nvPr>
        </p:nvSpPr>
        <p:spPr/>
        <p:txBody>
          <a:bodyPr>
            <a:normAutofit lnSpcReduction="10000"/>
          </a:bodyPr>
          <a:lstStyle/>
          <a:p>
            <a:endParaRPr lang="en-US" dirty="0" smtClean="0"/>
          </a:p>
          <a:p>
            <a:pPr>
              <a:buNone/>
            </a:pPr>
            <a:endParaRPr lang="en-US" sz="2000" dirty="0" smtClean="0"/>
          </a:p>
          <a:p>
            <a:pPr>
              <a:buNone/>
            </a:pPr>
            <a:endParaRPr lang="en-US" sz="2000" dirty="0" smtClean="0"/>
          </a:p>
          <a:p>
            <a:pPr>
              <a:buNone/>
            </a:pPr>
            <a:r>
              <a:rPr lang="en-US" sz="2000" dirty="0" smtClean="0"/>
              <a:t>                       </a:t>
            </a:r>
          </a:p>
          <a:p>
            <a:pPr>
              <a:buNone/>
            </a:pPr>
            <a:r>
              <a:rPr lang="en-US" sz="2000" dirty="0" smtClean="0"/>
              <a:t>                      1734 Society</a:t>
            </a:r>
          </a:p>
          <a:p>
            <a:pPr>
              <a:buNone/>
            </a:pPr>
            <a:endParaRPr lang="en-US" sz="2000" dirty="0" smtClean="0"/>
          </a:p>
          <a:p>
            <a:pPr>
              <a:buNone/>
            </a:pPr>
            <a:endParaRPr lang="en-US" sz="2000" dirty="0" smtClean="0"/>
          </a:p>
          <a:p>
            <a:pPr>
              <a:buNone/>
            </a:pPr>
            <a:endParaRPr lang="en-US" sz="2000" dirty="0" smtClean="0"/>
          </a:p>
          <a:p>
            <a:pPr>
              <a:buNone/>
            </a:pPr>
            <a:endParaRPr lang="en-US" sz="1400" dirty="0" smtClean="0"/>
          </a:p>
          <a:p>
            <a:pPr>
              <a:buNone/>
            </a:pPr>
            <a:r>
              <a:rPr lang="en-US" sz="1400" dirty="0" smtClean="0"/>
              <a:t>                                    Dianne Barlow</a:t>
            </a:r>
            <a:endParaRPr lang="en-US" sz="1400" dirty="0"/>
          </a:p>
        </p:txBody>
      </p:sp>
      <p:sp>
        <p:nvSpPr>
          <p:cNvPr id="4" name="Content Placeholder 3"/>
          <p:cNvSpPr>
            <a:spLocks noGrp="1"/>
          </p:cNvSpPr>
          <p:nvPr>
            <p:ph sz="half" idx="2"/>
          </p:nvPr>
        </p:nvSpPr>
        <p:spPr/>
        <p:txBody>
          <a:bodyPr>
            <a:normAutofit lnSpcReduction="10000"/>
          </a:bodyPr>
          <a:lstStyle/>
          <a:p>
            <a:pPr>
              <a:buNone/>
            </a:pPr>
            <a:endParaRPr lang="en-US" sz="2000" dirty="0" smtClean="0"/>
          </a:p>
          <a:p>
            <a:pPr>
              <a:buNone/>
            </a:pPr>
            <a:endParaRPr lang="en-US" sz="2000" dirty="0" smtClean="0"/>
          </a:p>
          <a:p>
            <a:pPr>
              <a:buNone/>
            </a:pPr>
            <a:endParaRPr lang="en-US" sz="2000" dirty="0" smtClean="0"/>
          </a:p>
          <a:p>
            <a:pPr>
              <a:buNone/>
            </a:pPr>
            <a:r>
              <a:rPr lang="en-US" sz="2000" dirty="0" smtClean="0"/>
              <a:t>        </a:t>
            </a:r>
          </a:p>
          <a:p>
            <a:pPr>
              <a:buNone/>
            </a:pPr>
            <a:r>
              <a:rPr lang="en-US" sz="2000" dirty="0" smtClean="0"/>
              <a:t>         Community Impact Project</a:t>
            </a:r>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a:p>
            <a:pPr>
              <a:buNone/>
            </a:pPr>
            <a:r>
              <a:rPr lang="en-US" sz="1400" dirty="0" smtClean="0"/>
              <a:t>                               Debby  </a:t>
            </a:r>
            <a:r>
              <a:rPr lang="en-US" sz="1400" dirty="0" err="1" smtClean="0"/>
              <a:t>Vanderbunt</a:t>
            </a:r>
            <a:endParaRPr lang="en-US" sz="1400" dirty="0"/>
          </a:p>
        </p:txBody>
      </p:sp>
      <p:pic>
        <p:nvPicPr>
          <p:cNvPr id="5" name="Content Placeholder 9" descr="See the source image"/>
          <p:cNvPicPr>
            <a:picLocks/>
          </p:cNvPicPr>
          <p:nvPr/>
        </p:nvPicPr>
        <p:blipFill>
          <a:blip r:embed="rId4" cstate="print"/>
          <a:srcRect/>
          <a:stretch>
            <a:fillRect/>
          </a:stretch>
        </p:blipFill>
        <p:spPr bwMode="auto">
          <a:xfrm>
            <a:off x="423949" y="133004"/>
            <a:ext cx="997527" cy="1039091"/>
          </a:xfrm>
          <a:prstGeom prst="rect">
            <a:avLst/>
          </a:prstGeom>
          <a:noFill/>
          <a:ln w="9525">
            <a:noFill/>
            <a:miter lim="800000"/>
            <a:headEnd/>
            <a:tailEnd/>
          </a:ln>
        </p:spPr>
      </p:pic>
      <p:pic>
        <p:nvPicPr>
          <p:cNvPr id="6" name="Picture 5" descr="https://www.gfwc.org/wp-content/uploads/2015/02/wwa-hq002.jpg"/>
          <p:cNvPicPr/>
          <p:nvPr/>
        </p:nvPicPr>
        <p:blipFill>
          <a:blip r:embed="rId5" cstate="print"/>
          <a:srcRect t="5155" b="5579"/>
          <a:stretch>
            <a:fillRect/>
          </a:stretch>
        </p:blipFill>
        <p:spPr bwMode="auto">
          <a:xfrm>
            <a:off x="1911928" y="1163782"/>
            <a:ext cx="1154760" cy="1354974"/>
          </a:xfrm>
          <a:prstGeom prst="rect">
            <a:avLst/>
          </a:prstGeom>
          <a:noFill/>
          <a:ln w="9525">
            <a:noFill/>
            <a:miter lim="800000"/>
            <a:headEnd/>
            <a:tailEnd/>
          </a:ln>
        </p:spPr>
      </p:pic>
      <p:pic>
        <p:nvPicPr>
          <p:cNvPr id="7" name="Picture 6" descr="https://lh5.googleusercontent.com/IZRnZcywdAotx1U78JWQlk9cPcH7baJHePZBHq2ZKzGONfQngVnwkDf8A4wJN99l0oWl2eEM-BoJyK0avhZu1ICmoCZ14P1ZQwY14sk5ZP8Tfzhd7H12qnhIs6zSFje2Qcvog2Mg"/>
          <p:cNvPicPr/>
          <p:nvPr/>
        </p:nvPicPr>
        <p:blipFill>
          <a:blip r:embed="rId6" cstate="print"/>
          <a:srcRect/>
          <a:stretch>
            <a:fillRect/>
          </a:stretch>
        </p:blipFill>
        <p:spPr bwMode="auto">
          <a:xfrm>
            <a:off x="1977044" y="3016835"/>
            <a:ext cx="1066800" cy="1171388"/>
          </a:xfrm>
          <a:prstGeom prst="rect">
            <a:avLst/>
          </a:prstGeom>
          <a:noFill/>
          <a:ln w="9525">
            <a:noFill/>
            <a:miter lim="800000"/>
            <a:headEnd/>
            <a:tailEnd/>
          </a:ln>
        </p:spPr>
      </p:pic>
      <p:pic>
        <p:nvPicPr>
          <p:cNvPr id="8" name="Picture 7" descr="https://lh4.googleusercontent.com/QoYyWBoYLt-dl_Fm-CL_rRYF5RZ1x15NMIalOc8Q8QO4lo21w_bMboeJMKIyIu5nspbs5nCBbpPcFT7hfjcsR4tH5X9qYhRs8wcZRV9csxcHM3IOIXLNlLpT7IP_NqdzSeuN3boq"/>
          <p:cNvPicPr/>
          <p:nvPr/>
        </p:nvPicPr>
        <p:blipFill>
          <a:blip r:embed="rId7" cstate="print"/>
          <a:srcRect l="44882" t="50130" r="3150" b="14286"/>
          <a:stretch>
            <a:fillRect/>
          </a:stretch>
        </p:blipFill>
        <p:spPr bwMode="auto">
          <a:xfrm>
            <a:off x="6080320" y="2977515"/>
            <a:ext cx="1156349" cy="1200150"/>
          </a:xfrm>
          <a:prstGeom prst="rect">
            <a:avLst/>
          </a:prstGeom>
          <a:noFill/>
          <a:ln w="9525">
            <a:noFill/>
            <a:miter lim="800000"/>
            <a:headEnd/>
            <a:tailEnd/>
          </a:ln>
        </p:spPr>
      </p:pic>
      <p:pic>
        <p:nvPicPr>
          <p:cNvPr id="9" name="Picture 8" descr="See the source image"/>
          <p:cNvPicPr/>
          <p:nvPr/>
        </p:nvPicPr>
        <p:blipFill>
          <a:blip r:embed="rId8" cstate="print"/>
          <a:srcRect l="4583" t="1944" r="4861" b="4444"/>
          <a:stretch>
            <a:fillRect/>
          </a:stretch>
        </p:blipFill>
        <p:spPr bwMode="auto">
          <a:xfrm>
            <a:off x="5755713" y="1105593"/>
            <a:ext cx="1659239" cy="1404678"/>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B82CCC60-E8CD-4174-8B1A-7DF615B22EEF}" type="slidenum">
              <a:rPr lang="en-US" smtClean="0"/>
              <a:pPr/>
              <a:t>30</a:t>
            </a:fld>
            <a:endParaRPr lang="en-US"/>
          </a:p>
        </p:txBody>
      </p:sp>
      <p:pic>
        <p:nvPicPr>
          <p:cNvPr id="11" name="~PP586.WAV">
            <a:hlinkClick r:id="" action="ppaction://media"/>
          </p:cNvPr>
          <p:cNvPicPr>
            <a:picLocks noRot="1" noChangeAspect="1"/>
          </p:cNvPicPr>
          <p:nvPr>
            <a:wavAudioFile r:embed="rId1" name="~PP586.WAV"/>
          </p:nvPr>
        </p:nvPicPr>
        <p:blipFill>
          <a:blip r:embed="rId9" cstate="print"/>
          <a:stretch>
            <a:fillRect/>
          </a:stretch>
        </p:blipFill>
        <p:spPr>
          <a:xfrm>
            <a:off x="8748713" y="4748213"/>
            <a:ext cx="304800" cy="304800"/>
          </a:xfrm>
          <a:prstGeom prst="rect">
            <a:avLst/>
          </a:prstGeom>
        </p:spPr>
      </p:pic>
    </p:spTree>
  </p:cSld>
  <p:clrMapOvr>
    <a:masterClrMapping/>
  </p:clrMapOvr>
  <p:transition advTm="291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Programs/Emphasis</a:t>
            </a:r>
            <a:endParaRPr lang="en-US" dirty="0"/>
          </a:p>
        </p:txBody>
      </p:sp>
      <p:sp>
        <p:nvSpPr>
          <p:cNvPr id="3" name="Content Placeholder 2"/>
          <p:cNvSpPr>
            <a:spLocks noGrp="1"/>
          </p:cNvSpPr>
          <p:nvPr>
            <p:ph sz="half" idx="1"/>
          </p:nvPr>
        </p:nvSpPr>
        <p:spPr/>
        <p:txBody>
          <a:bodyPr>
            <a:normAutofit fontScale="92500" lnSpcReduction="20000"/>
          </a:bodyPr>
          <a:lstStyle/>
          <a:p>
            <a:endParaRPr lang="en-US" dirty="0" smtClean="0"/>
          </a:p>
          <a:p>
            <a:endParaRPr lang="en-US" dirty="0" smtClean="0"/>
          </a:p>
          <a:p>
            <a:pPr>
              <a:buNone/>
            </a:pPr>
            <a:endParaRPr lang="en-US" sz="2000" dirty="0" smtClean="0"/>
          </a:p>
          <a:p>
            <a:pPr>
              <a:buNone/>
            </a:pPr>
            <a:endParaRPr lang="en-US" sz="2000" dirty="0" smtClean="0"/>
          </a:p>
          <a:p>
            <a:pPr>
              <a:buNone/>
            </a:pPr>
            <a:r>
              <a:rPr lang="en-US" sz="2000" dirty="0" smtClean="0"/>
              <a:t>             Epsilon Sigma Omega (ESO)</a:t>
            </a:r>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a:p>
            <a:pPr>
              <a:buNone/>
            </a:pPr>
            <a:endParaRPr lang="en-US" sz="1400" dirty="0" smtClean="0"/>
          </a:p>
          <a:p>
            <a:pPr>
              <a:buNone/>
            </a:pPr>
            <a:r>
              <a:rPr lang="en-US" sz="1400" dirty="0" smtClean="0"/>
              <a:t>                                             Libby Bond</a:t>
            </a:r>
          </a:p>
          <a:p>
            <a:endParaRPr lang="en-US" dirty="0" smtClean="0"/>
          </a:p>
          <a:p>
            <a:endParaRPr lang="en-US" dirty="0" smtClean="0"/>
          </a:p>
          <a:p>
            <a:endParaRPr lang="en-US" dirty="0" smtClean="0"/>
          </a:p>
          <a:p>
            <a:endParaRPr lang="en-US" dirty="0" smtClean="0"/>
          </a:p>
          <a:p>
            <a:endParaRPr lang="en-US" dirty="0"/>
          </a:p>
        </p:txBody>
      </p:sp>
      <p:sp>
        <p:nvSpPr>
          <p:cNvPr id="4" name="Content Placeholder 3"/>
          <p:cNvSpPr>
            <a:spLocks noGrp="1"/>
          </p:cNvSpPr>
          <p:nvPr>
            <p:ph sz="half" idx="2"/>
          </p:nvPr>
        </p:nvSpPr>
        <p:spPr/>
        <p:txBody>
          <a:bodyPr>
            <a:normAutofit fontScale="92500" lnSpcReduction="20000"/>
          </a:bodyPr>
          <a:lstStyle/>
          <a:p>
            <a:endParaRPr lang="en-US" dirty="0" smtClean="0"/>
          </a:p>
          <a:p>
            <a:endParaRPr lang="en-US" dirty="0" smtClean="0"/>
          </a:p>
          <a:p>
            <a:pPr>
              <a:buNone/>
            </a:pPr>
            <a:endParaRPr lang="en-US" dirty="0" smtClean="0"/>
          </a:p>
          <a:p>
            <a:pPr>
              <a:buNone/>
            </a:pPr>
            <a:r>
              <a:rPr lang="en-US" sz="2200" dirty="0" smtClean="0"/>
              <a:t>           Ella F. White Foundation</a:t>
            </a:r>
          </a:p>
          <a:p>
            <a:pPr>
              <a:buNone/>
            </a:pPr>
            <a:endParaRPr lang="en-US" sz="2200" dirty="0" smtClean="0"/>
          </a:p>
          <a:p>
            <a:pPr>
              <a:buNone/>
            </a:pPr>
            <a:endParaRPr lang="en-US" sz="2200" dirty="0" smtClean="0"/>
          </a:p>
          <a:p>
            <a:pPr>
              <a:buNone/>
            </a:pPr>
            <a:endParaRPr lang="en-US" sz="2200" dirty="0" smtClean="0"/>
          </a:p>
          <a:p>
            <a:pPr>
              <a:buNone/>
            </a:pPr>
            <a:endParaRPr lang="en-US" sz="2200" dirty="0" smtClean="0"/>
          </a:p>
          <a:p>
            <a:pPr>
              <a:buNone/>
            </a:pPr>
            <a:endParaRPr lang="en-US" sz="2200" dirty="0" smtClean="0"/>
          </a:p>
          <a:p>
            <a:pPr>
              <a:buNone/>
            </a:pPr>
            <a:r>
              <a:rPr lang="en-US" sz="1400" dirty="0" smtClean="0"/>
              <a:t>                                    Barbara Reynolds</a:t>
            </a:r>
            <a:endParaRPr lang="en-US" sz="1500" dirty="0"/>
          </a:p>
        </p:txBody>
      </p:sp>
      <p:pic>
        <p:nvPicPr>
          <p:cNvPr id="5" name="Content Placeholder 9" descr="See the source image"/>
          <p:cNvPicPr>
            <a:picLocks/>
          </p:cNvPicPr>
          <p:nvPr/>
        </p:nvPicPr>
        <p:blipFill>
          <a:blip r:embed="rId4" cstate="print"/>
          <a:srcRect/>
          <a:stretch>
            <a:fillRect/>
          </a:stretch>
        </p:blipFill>
        <p:spPr bwMode="auto">
          <a:xfrm>
            <a:off x="423949" y="133004"/>
            <a:ext cx="997527" cy="1039091"/>
          </a:xfrm>
          <a:prstGeom prst="rect">
            <a:avLst/>
          </a:prstGeom>
          <a:noFill/>
          <a:ln w="9525">
            <a:noFill/>
            <a:miter lim="800000"/>
            <a:headEnd/>
            <a:tailEnd/>
          </a:ln>
        </p:spPr>
      </p:pic>
      <p:pic>
        <p:nvPicPr>
          <p:cNvPr id="7" name="Picture 6" descr="See the source image"/>
          <p:cNvPicPr/>
          <p:nvPr/>
        </p:nvPicPr>
        <p:blipFill>
          <a:blip r:embed="rId5" cstate="print"/>
          <a:srcRect/>
          <a:stretch>
            <a:fillRect/>
          </a:stretch>
        </p:blipFill>
        <p:spPr bwMode="auto">
          <a:xfrm>
            <a:off x="1571105" y="1054158"/>
            <a:ext cx="2153689" cy="1414722"/>
          </a:xfrm>
          <a:prstGeom prst="rect">
            <a:avLst/>
          </a:prstGeom>
          <a:noFill/>
          <a:ln w="9525">
            <a:noFill/>
            <a:miter lim="800000"/>
            <a:headEnd/>
            <a:tailEnd/>
          </a:ln>
        </p:spPr>
      </p:pic>
      <p:pic>
        <p:nvPicPr>
          <p:cNvPr id="8" name="Picture 7" descr="https://lh3.googleusercontent.com/l6j8E2pMZKgq1kYSs23Q0xds4oMR3yaup8A3XHJo6CmakDbLdBOhxxOCwmKAfn9nrFAafGOrT92CzIBFRJ6d_wXcZwTL6oaMAAs4oK9dNJz5dPMLxnvTLZyLtTlbzoLkNV-oGwMr"/>
          <p:cNvPicPr/>
          <p:nvPr/>
        </p:nvPicPr>
        <p:blipFill>
          <a:blip r:embed="rId6" cstate="print"/>
          <a:srcRect/>
          <a:stretch>
            <a:fillRect/>
          </a:stretch>
        </p:blipFill>
        <p:spPr bwMode="auto">
          <a:xfrm>
            <a:off x="2101733" y="2907376"/>
            <a:ext cx="1066800" cy="1257300"/>
          </a:xfrm>
          <a:prstGeom prst="rect">
            <a:avLst/>
          </a:prstGeom>
          <a:noFill/>
          <a:ln w="9525">
            <a:noFill/>
            <a:miter lim="800000"/>
            <a:headEnd/>
            <a:tailEnd/>
          </a:ln>
        </p:spPr>
      </p:pic>
      <p:pic>
        <p:nvPicPr>
          <p:cNvPr id="9" name="Picture 8" descr="See the source image"/>
          <p:cNvPicPr/>
          <p:nvPr/>
        </p:nvPicPr>
        <p:blipFill>
          <a:blip r:embed="rId7" cstate="print"/>
          <a:srcRect l="13672" t="8594" r="14453" b="9570"/>
          <a:stretch>
            <a:fillRect/>
          </a:stretch>
        </p:blipFill>
        <p:spPr bwMode="auto">
          <a:xfrm>
            <a:off x="6068290" y="1106490"/>
            <a:ext cx="1163073" cy="1204448"/>
          </a:xfrm>
          <a:prstGeom prst="rect">
            <a:avLst/>
          </a:prstGeom>
          <a:noFill/>
          <a:ln w="9525">
            <a:noFill/>
            <a:miter lim="800000"/>
            <a:headEnd/>
            <a:tailEnd/>
          </a:ln>
        </p:spPr>
      </p:pic>
      <p:pic>
        <p:nvPicPr>
          <p:cNvPr id="10" name="Picture 9" descr="https://lh3.googleusercontent.com/Hm3Edz3ieXDzF8CVP2-ssi5NMybLnRu46kWL6mg45MnvZnxefHZRwwcW79qplD9xRS6DyrPaMfgR7sveLZ5mv1ylE0N4mZfbcV-n5avsG8GBggp5fjwSht0OfIK94lfNiggEANzZ"/>
          <p:cNvPicPr/>
          <p:nvPr/>
        </p:nvPicPr>
        <p:blipFill>
          <a:blip r:embed="rId8" cstate="print"/>
          <a:srcRect/>
          <a:stretch>
            <a:fillRect/>
          </a:stretch>
        </p:blipFill>
        <p:spPr bwMode="auto">
          <a:xfrm>
            <a:off x="6209607" y="2769350"/>
            <a:ext cx="959774" cy="1295573"/>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B82CCC60-E8CD-4174-8B1A-7DF615B22EEF}" type="slidenum">
              <a:rPr lang="en-US" smtClean="0"/>
              <a:pPr/>
              <a:t>31</a:t>
            </a:fld>
            <a:endParaRPr lang="en-US"/>
          </a:p>
        </p:txBody>
      </p:sp>
      <p:pic>
        <p:nvPicPr>
          <p:cNvPr id="12" name="~PP410.WAV">
            <a:hlinkClick r:id="" action="ppaction://media"/>
          </p:cNvPr>
          <p:cNvPicPr>
            <a:picLocks noRot="1" noChangeAspect="1"/>
          </p:cNvPicPr>
          <p:nvPr>
            <a:wavAudioFile r:embed="rId1" name="~PP410.WAV"/>
          </p:nvPr>
        </p:nvPicPr>
        <p:blipFill>
          <a:blip r:embed="rId9" cstate="print"/>
          <a:stretch>
            <a:fillRect/>
          </a:stretch>
        </p:blipFill>
        <p:spPr>
          <a:xfrm>
            <a:off x="8748713" y="4748213"/>
            <a:ext cx="304800" cy="304800"/>
          </a:xfrm>
          <a:prstGeom prst="rect">
            <a:avLst/>
          </a:prstGeom>
        </p:spPr>
      </p:pic>
    </p:spTree>
  </p:cSld>
  <p:clrMapOvr>
    <a:masterClrMapping/>
  </p:clrMapOvr>
  <p:transition advTm="365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Programs/Emphasis</a:t>
            </a:r>
            <a:endParaRPr lang="en-US" dirty="0"/>
          </a:p>
        </p:txBody>
      </p:sp>
      <p:sp>
        <p:nvSpPr>
          <p:cNvPr id="3" name="Content Placeholder 2"/>
          <p:cNvSpPr>
            <a:spLocks noGrp="1"/>
          </p:cNvSpPr>
          <p:nvPr>
            <p:ph sz="half" idx="1"/>
          </p:nvPr>
        </p:nvSpPr>
        <p:spPr/>
        <p:txBody>
          <a:bodyPr>
            <a:normAutofit fontScale="92500" lnSpcReduction="20000"/>
          </a:bodyPr>
          <a:lstStyle/>
          <a:p>
            <a:endParaRPr lang="en-US" dirty="0" smtClean="0"/>
          </a:p>
          <a:p>
            <a:endParaRPr lang="en-US" dirty="0" smtClean="0"/>
          </a:p>
          <a:p>
            <a:pPr>
              <a:buNone/>
            </a:pPr>
            <a:endParaRPr lang="en-US" sz="2000" dirty="0" smtClean="0"/>
          </a:p>
          <a:p>
            <a:pPr>
              <a:buNone/>
            </a:pPr>
            <a:r>
              <a:rPr lang="en-US" sz="2000" dirty="0" smtClean="0"/>
              <a:t>                    </a:t>
            </a:r>
          </a:p>
          <a:p>
            <a:pPr>
              <a:buNone/>
            </a:pPr>
            <a:r>
              <a:rPr lang="en-US" sz="2000" dirty="0" smtClean="0"/>
              <a:t>                      Lipscomb Society</a:t>
            </a:r>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a:p>
            <a:pPr>
              <a:buNone/>
            </a:pPr>
            <a:endParaRPr lang="en-US" sz="1400" dirty="0" smtClean="0"/>
          </a:p>
          <a:p>
            <a:pPr>
              <a:buNone/>
            </a:pPr>
            <a:r>
              <a:rPr lang="en-US" sz="1400" dirty="0" smtClean="0"/>
              <a:t>                                  Martha Lee Sherman</a:t>
            </a:r>
            <a:endParaRPr lang="en-US" sz="1400" dirty="0"/>
          </a:p>
        </p:txBody>
      </p:sp>
      <p:sp>
        <p:nvSpPr>
          <p:cNvPr id="4" name="Content Placeholder 3"/>
          <p:cNvSpPr>
            <a:spLocks noGrp="1"/>
          </p:cNvSpPr>
          <p:nvPr>
            <p:ph sz="half" idx="2"/>
          </p:nvPr>
        </p:nvSpPr>
        <p:spPr/>
        <p:txBody>
          <a:bodyPr>
            <a:normAutofit fontScale="92500" lnSpcReduction="20000"/>
          </a:bodyPr>
          <a:lstStyle/>
          <a:p>
            <a:endParaRPr lang="en-US" dirty="0" smtClean="0"/>
          </a:p>
          <a:p>
            <a:endParaRPr lang="en-US" dirty="0" smtClean="0"/>
          </a:p>
          <a:p>
            <a:endParaRPr lang="en-US" dirty="0" smtClean="0"/>
          </a:p>
          <a:p>
            <a:pPr>
              <a:buNone/>
            </a:pPr>
            <a:endParaRPr lang="en-US" sz="2200" dirty="0" smtClean="0"/>
          </a:p>
          <a:p>
            <a:pPr>
              <a:buNone/>
            </a:pPr>
            <a:r>
              <a:rPr lang="en-US" sz="2200" dirty="0" smtClean="0"/>
              <a:t>               Tallulah Falls School</a:t>
            </a:r>
          </a:p>
          <a:p>
            <a:pPr>
              <a:buNone/>
            </a:pPr>
            <a:endParaRPr lang="en-US" sz="2200" dirty="0" smtClean="0"/>
          </a:p>
          <a:p>
            <a:pPr>
              <a:buNone/>
            </a:pPr>
            <a:endParaRPr lang="en-US" sz="2200" dirty="0" smtClean="0"/>
          </a:p>
          <a:p>
            <a:pPr>
              <a:buNone/>
            </a:pPr>
            <a:endParaRPr lang="en-US" sz="2200" dirty="0" smtClean="0"/>
          </a:p>
          <a:p>
            <a:pPr>
              <a:buNone/>
            </a:pPr>
            <a:endParaRPr lang="en-US" sz="2200" dirty="0" smtClean="0"/>
          </a:p>
          <a:p>
            <a:pPr>
              <a:buNone/>
            </a:pPr>
            <a:r>
              <a:rPr lang="en-US" sz="1400" dirty="0" smtClean="0"/>
              <a:t>                                        Linda Mote</a:t>
            </a:r>
            <a:endParaRPr lang="en-US" sz="1500" dirty="0"/>
          </a:p>
        </p:txBody>
      </p:sp>
      <p:pic>
        <p:nvPicPr>
          <p:cNvPr id="5" name="Content Placeholder 9" descr="See the source image"/>
          <p:cNvPicPr>
            <a:picLocks/>
          </p:cNvPicPr>
          <p:nvPr/>
        </p:nvPicPr>
        <p:blipFill>
          <a:blip r:embed="rId4" cstate="print"/>
          <a:srcRect/>
          <a:stretch>
            <a:fillRect/>
          </a:stretch>
        </p:blipFill>
        <p:spPr bwMode="auto">
          <a:xfrm>
            <a:off x="423949" y="133004"/>
            <a:ext cx="997527" cy="1039091"/>
          </a:xfrm>
          <a:prstGeom prst="rect">
            <a:avLst/>
          </a:prstGeom>
          <a:noFill/>
          <a:ln w="9525">
            <a:noFill/>
            <a:miter lim="800000"/>
            <a:headEnd/>
            <a:tailEnd/>
          </a:ln>
        </p:spPr>
      </p:pic>
      <p:pic>
        <p:nvPicPr>
          <p:cNvPr id="6" name="Picture 5" descr="https://lh4.googleusercontent.com/Aq5P0rNH28LUTPmNw66rBlq3h8LJWRXiDdkpDA9Uui8iX2tAzBWrn_pRTeLtHyPE6L-iJf9gkXgqVw9QSDYOjUMdVrbTWF3d2PX5fm0lqRTbA_dA2WoPVXsLHVuzYkvR48Eenrmf"/>
          <p:cNvPicPr/>
          <p:nvPr/>
        </p:nvPicPr>
        <p:blipFill>
          <a:blip r:embed="rId5" cstate="print"/>
          <a:srcRect l="3653" t="18667" r="13470" b="19000"/>
          <a:stretch>
            <a:fillRect/>
          </a:stretch>
        </p:blipFill>
        <p:spPr bwMode="auto">
          <a:xfrm>
            <a:off x="1301156" y="1191316"/>
            <a:ext cx="2551579" cy="1314450"/>
          </a:xfrm>
          <a:prstGeom prst="rect">
            <a:avLst/>
          </a:prstGeom>
          <a:noFill/>
          <a:ln w="9525">
            <a:noFill/>
            <a:miter lim="800000"/>
            <a:headEnd/>
            <a:tailEnd/>
          </a:ln>
        </p:spPr>
      </p:pic>
      <p:pic>
        <p:nvPicPr>
          <p:cNvPr id="7" name="Picture 6" descr="https://lh3.googleusercontent.com/Ufr68SA0b7mZ6tTaj9CepEH8lfczYlKlCcZh1JoZzeqOhFpuz4gwV1Ttyyscuch6pd5YLtmaWB1IQSCMyzars9a0M64hE3RAPYo1lFUfa7_mBDBS86Gi9J-a7JIVsoB8iQrM0P5G"/>
          <p:cNvPicPr/>
          <p:nvPr/>
        </p:nvPicPr>
        <p:blipFill>
          <a:blip r:embed="rId6" cstate="print"/>
          <a:srcRect/>
          <a:stretch>
            <a:fillRect/>
          </a:stretch>
        </p:blipFill>
        <p:spPr bwMode="auto">
          <a:xfrm>
            <a:off x="1920240" y="3036744"/>
            <a:ext cx="1288833" cy="1061431"/>
          </a:xfrm>
          <a:prstGeom prst="rect">
            <a:avLst/>
          </a:prstGeom>
          <a:noFill/>
          <a:ln w="9525">
            <a:noFill/>
            <a:miter lim="800000"/>
            <a:headEnd/>
            <a:tailEnd/>
          </a:ln>
        </p:spPr>
      </p:pic>
      <p:pic>
        <p:nvPicPr>
          <p:cNvPr id="8" name="Picture 7" descr="https://lh4.googleusercontent.com/Qr7QEj1zxYHaBU4fTkVh2sxr2NeAETmCzy0l9gYbydtgnjHCPs_l9-nBBY0fo3Wr2GOaBG6H-O_DEOFMrCGFVA_9CkHBiasjzA2D7DPLTamSdn93GTfUmPY3NjxRwDYcFktU67Pn"/>
          <p:cNvPicPr/>
          <p:nvPr/>
        </p:nvPicPr>
        <p:blipFill>
          <a:blip r:embed="rId7" cstate="print"/>
          <a:srcRect/>
          <a:stretch>
            <a:fillRect/>
          </a:stretch>
        </p:blipFill>
        <p:spPr bwMode="auto">
          <a:xfrm>
            <a:off x="6159730" y="3082031"/>
            <a:ext cx="1006100" cy="1057708"/>
          </a:xfrm>
          <a:prstGeom prst="rect">
            <a:avLst/>
          </a:prstGeom>
          <a:noFill/>
          <a:ln w="9525">
            <a:noFill/>
            <a:miter lim="800000"/>
            <a:headEnd/>
            <a:tailEnd/>
          </a:ln>
        </p:spPr>
      </p:pic>
      <p:pic>
        <p:nvPicPr>
          <p:cNvPr id="9" name="Picture 8" descr="Tallulah Falls School"/>
          <p:cNvPicPr/>
          <p:nvPr/>
        </p:nvPicPr>
        <p:blipFill>
          <a:blip r:embed="rId8" cstate="print"/>
          <a:srcRect/>
          <a:stretch>
            <a:fillRect/>
          </a:stretch>
        </p:blipFill>
        <p:spPr bwMode="auto">
          <a:xfrm>
            <a:off x="6143104" y="1024141"/>
            <a:ext cx="1151313" cy="171906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B82CCC60-E8CD-4174-8B1A-7DF615B22EEF}" type="slidenum">
              <a:rPr lang="en-US" smtClean="0"/>
              <a:pPr/>
              <a:t>32</a:t>
            </a:fld>
            <a:endParaRPr lang="en-US"/>
          </a:p>
        </p:txBody>
      </p:sp>
      <p:pic>
        <p:nvPicPr>
          <p:cNvPr id="11" name="~PP1796.WAV">
            <a:hlinkClick r:id="" action="ppaction://media"/>
          </p:cNvPr>
          <p:cNvPicPr>
            <a:picLocks noRot="1" noChangeAspect="1"/>
          </p:cNvPicPr>
          <p:nvPr>
            <a:wavAudioFile r:embed="rId1" name="~PP1796.WAV"/>
          </p:nvPr>
        </p:nvPicPr>
        <p:blipFill>
          <a:blip r:embed="rId9" cstate="print"/>
          <a:stretch>
            <a:fillRect/>
          </a:stretch>
        </p:blipFill>
        <p:spPr>
          <a:xfrm>
            <a:off x="8748713" y="4748213"/>
            <a:ext cx="304800" cy="304800"/>
          </a:xfrm>
          <a:prstGeom prst="rect">
            <a:avLst/>
          </a:prstGeom>
        </p:spPr>
      </p:pic>
    </p:spTree>
  </p:cSld>
  <p:clrMapOvr>
    <a:masterClrMapping/>
  </p:clrMapOvr>
  <p:transition advTm="381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Programs/Emphasis</a:t>
            </a:r>
            <a:endParaRPr lang="en-US" dirty="0"/>
          </a:p>
        </p:txBody>
      </p:sp>
      <p:sp>
        <p:nvSpPr>
          <p:cNvPr id="3" name="Content Placeholder 2"/>
          <p:cNvSpPr>
            <a:spLocks noGrp="1"/>
          </p:cNvSpPr>
          <p:nvPr>
            <p:ph sz="half" idx="1"/>
          </p:nvPr>
        </p:nvSpPr>
        <p:spPr/>
        <p:txBody>
          <a:bodyPr/>
          <a:lstStyle/>
          <a:p>
            <a:endParaRPr lang="en-US" dirty="0" smtClean="0"/>
          </a:p>
          <a:p>
            <a:endParaRPr lang="en-US" dirty="0" smtClean="0"/>
          </a:p>
          <a:p>
            <a:pPr>
              <a:buNone/>
            </a:pPr>
            <a:r>
              <a:rPr lang="en-US" sz="2000" dirty="0" smtClean="0"/>
              <a:t>GFWC </a:t>
            </a:r>
            <a:r>
              <a:rPr lang="en-US" sz="2000" dirty="0" err="1" smtClean="0"/>
              <a:t>Ga</a:t>
            </a:r>
            <a:r>
              <a:rPr lang="en-US" sz="2000" dirty="0" smtClean="0"/>
              <a:t> President’s Special Project:</a:t>
            </a:r>
          </a:p>
          <a:p>
            <a:pPr>
              <a:buNone/>
            </a:pPr>
            <a:r>
              <a:rPr lang="en-US" sz="2000" dirty="0" smtClean="0"/>
              <a:t>    Food Allergy Research Education</a:t>
            </a:r>
          </a:p>
          <a:p>
            <a:pPr>
              <a:buNone/>
            </a:pPr>
            <a:endParaRPr lang="en-US" sz="2000" dirty="0" smtClean="0"/>
          </a:p>
          <a:p>
            <a:pPr>
              <a:buNone/>
            </a:pPr>
            <a:endParaRPr lang="en-US" sz="2000" dirty="0" smtClean="0"/>
          </a:p>
          <a:p>
            <a:pPr>
              <a:buNone/>
            </a:pPr>
            <a:endParaRPr lang="en-US" sz="2000" dirty="0" smtClean="0"/>
          </a:p>
          <a:p>
            <a:pPr>
              <a:buNone/>
            </a:pPr>
            <a:endParaRPr lang="en-US" sz="1400" dirty="0" smtClean="0"/>
          </a:p>
          <a:p>
            <a:pPr>
              <a:buNone/>
            </a:pPr>
            <a:r>
              <a:rPr lang="en-US" sz="1400" dirty="0" smtClean="0"/>
              <a:t>                                     </a:t>
            </a:r>
            <a:r>
              <a:rPr lang="en-US" sz="1400" dirty="0" err="1" smtClean="0"/>
              <a:t>Laedenia</a:t>
            </a:r>
            <a:r>
              <a:rPr lang="en-US" sz="1400" dirty="0" smtClean="0"/>
              <a:t> Jewel</a:t>
            </a:r>
            <a:endParaRPr lang="en-US" sz="1400" dirty="0"/>
          </a:p>
        </p:txBody>
      </p:sp>
      <p:sp>
        <p:nvSpPr>
          <p:cNvPr id="4" name="Content Placeholder 3"/>
          <p:cNvSpPr>
            <a:spLocks noGrp="1"/>
          </p:cNvSpPr>
          <p:nvPr>
            <p:ph sz="half" idx="2"/>
          </p:nvPr>
        </p:nvSpPr>
        <p:spPr/>
        <p:txBody>
          <a:bodyPr/>
          <a:lstStyle/>
          <a:p>
            <a:endParaRPr lang="en-US" dirty="0" smtClean="0"/>
          </a:p>
          <a:p>
            <a:endParaRPr lang="en-US" dirty="0" smtClean="0"/>
          </a:p>
          <a:p>
            <a:pPr>
              <a:buNone/>
            </a:pPr>
            <a:endParaRPr lang="en-US" sz="2000" dirty="0" smtClean="0"/>
          </a:p>
          <a:p>
            <a:pPr>
              <a:buNone/>
            </a:pPr>
            <a:endParaRPr lang="en-US" sz="2000" dirty="0" smtClean="0"/>
          </a:p>
          <a:p>
            <a:pPr>
              <a:buNone/>
            </a:pPr>
            <a:endParaRPr lang="en-US" sz="2000" dirty="0" smtClean="0"/>
          </a:p>
          <a:p>
            <a:pPr>
              <a:buNone/>
            </a:pPr>
            <a:r>
              <a:rPr lang="en-US" sz="2000" dirty="0" smtClean="0"/>
              <a:t>    GFWC </a:t>
            </a:r>
            <a:r>
              <a:rPr lang="en-US" sz="2000" dirty="0" err="1" smtClean="0"/>
              <a:t>Ga</a:t>
            </a:r>
            <a:r>
              <a:rPr lang="en-US" sz="2000" dirty="0" smtClean="0"/>
              <a:t> Presidents TFS Project:</a:t>
            </a:r>
          </a:p>
          <a:p>
            <a:pPr>
              <a:buNone/>
            </a:pPr>
            <a:r>
              <a:rPr lang="en-US" sz="2000" dirty="0" smtClean="0"/>
              <a:t>                   “The Commons”</a:t>
            </a:r>
            <a:endParaRPr lang="en-US" sz="2000" dirty="0"/>
          </a:p>
        </p:txBody>
      </p:sp>
      <p:pic>
        <p:nvPicPr>
          <p:cNvPr id="5" name="Content Placeholder 9" descr="See the source image"/>
          <p:cNvPicPr>
            <a:picLocks/>
          </p:cNvPicPr>
          <p:nvPr/>
        </p:nvPicPr>
        <p:blipFill>
          <a:blip r:embed="rId4" cstate="print"/>
          <a:srcRect/>
          <a:stretch>
            <a:fillRect/>
          </a:stretch>
        </p:blipFill>
        <p:spPr bwMode="auto">
          <a:xfrm>
            <a:off x="423949" y="133004"/>
            <a:ext cx="997527" cy="1039091"/>
          </a:xfrm>
          <a:prstGeom prst="rect">
            <a:avLst/>
          </a:prstGeom>
          <a:noFill/>
          <a:ln w="9525">
            <a:noFill/>
            <a:miter lim="800000"/>
            <a:headEnd/>
            <a:tailEnd/>
          </a:ln>
        </p:spPr>
      </p:pic>
      <p:pic>
        <p:nvPicPr>
          <p:cNvPr id="6" name="Picture 5" descr="https://lh4.googleusercontent.com/6XRIXF1Z8_-Ivb2Vo4cyQPDzKPLm6X6QWthuONKHEy93CQH6ZzZHPJaeXaIbAUUJ2WCJ9l_ivDHWOjeI-sTwl-qxjHHH1qwXjFQfiUhAUPiatHZHrq09aKX5qZftu3hfikm6TwTz"/>
          <p:cNvPicPr/>
          <p:nvPr/>
        </p:nvPicPr>
        <p:blipFill>
          <a:blip r:embed="rId5" cstate="print"/>
          <a:srcRect l="10753" t="8602" r="8602" b="21505"/>
          <a:stretch>
            <a:fillRect/>
          </a:stretch>
        </p:blipFill>
        <p:spPr bwMode="auto">
          <a:xfrm>
            <a:off x="1829320" y="1004974"/>
            <a:ext cx="1428750" cy="1238250"/>
          </a:xfrm>
          <a:prstGeom prst="rect">
            <a:avLst/>
          </a:prstGeom>
          <a:noFill/>
          <a:ln w="9525">
            <a:noFill/>
            <a:miter lim="800000"/>
            <a:headEnd/>
            <a:tailEnd/>
          </a:ln>
        </p:spPr>
      </p:pic>
      <p:pic>
        <p:nvPicPr>
          <p:cNvPr id="7" name="Picture 6" descr="https://lh4.googleusercontent.com/50jjOEsQTOn12ZFgHIOSF2ageO2zIBX0FMUcT42FOZ8KdbBGStDF9CDpXFsQxi2BAoPCW4oFjpDzK2NOhL7CgFBLSizXpYnrYiUkJY__cko7cvNpJWtYG4LqrsjI8BcbOyidXZqY"/>
          <p:cNvPicPr/>
          <p:nvPr/>
        </p:nvPicPr>
        <p:blipFill>
          <a:blip r:embed="rId6" cstate="print"/>
          <a:srcRect t="15766"/>
          <a:stretch>
            <a:fillRect/>
          </a:stretch>
        </p:blipFill>
        <p:spPr bwMode="auto">
          <a:xfrm>
            <a:off x="2152996" y="3000895"/>
            <a:ext cx="870412" cy="1314104"/>
          </a:xfrm>
          <a:prstGeom prst="rect">
            <a:avLst/>
          </a:prstGeom>
          <a:noFill/>
          <a:ln w="9525">
            <a:noFill/>
            <a:miter lim="800000"/>
            <a:headEnd/>
            <a:tailEnd/>
          </a:ln>
        </p:spPr>
      </p:pic>
      <p:pic>
        <p:nvPicPr>
          <p:cNvPr id="8" name="Picture 7" descr="See the source image"/>
          <p:cNvPicPr/>
          <p:nvPr/>
        </p:nvPicPr>
        <p:blipFill>
          <a:blip r:embed="rId7" cstate="print"/>
          <a:srcRect l="11250" t="26875" r="25938" b="2500"/>
          <a:stretch>
            <a:fillRect/>
          </a:stretch>
        </p:blipFill>
        <p:spPr bwMode="auto">
          <a:xfrm>
            <a:off x="5621222" y="1154412"/>
            <a:ext cx="2257425" cy="1903649"/>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B82CCC60-E8CD-4174-8B1A-7DF615B22EEF}" type="slidenum">
              <a:rPr lang="en-US" smtClean="0"/>
              <a:pPr/>
              <a:t>33</a:t>
            </a:fld>
            <a:endParaRPr lang="en-US"/>
          </a:p>
        </p:txBody>
      </p:sp>
      <p:pic>
        <p:nvPicPr>
          <p:cNvPr id="10" name="~PP3932.WAV">
            <a:hlinkClick r:id="" action="ppaction://media"/>
          </p:cNvPr>
          <p:cNvPicPr>
            <a:picLocks noRot="1" noChangeAspect="1"/>
          </p:cNvPicPr>
          <p:nvPr>
            <a:wavAudioFile r:embed="rId1" name="~PP3932.WAV"/>
          </p:nvPr>
        </p:nvPicPr>
        <p:blipFill>
          <a:blip r:embed="rId8" cstate="print"/>
          <a:stretch>
            <a:fillRect/>
          </a:stretch>
        </p:blipFill>
        <p:spPr>
          <a:xfrm>
            <a:off x="8748713" y="4748213"/>
            <a:ext cx="304800" cy="304800"/>
          </a:xfrm>
          <a:prstGeom prst="rect">
            <a:avLst/>
          </a:prstGeom>
        </p:spPr>
      </p:pic>
    </p:spTree>
  </p:cSld>
  <p:clrMapOvr>
    <a:masterClrMapping/>
  </p:clrMapOvr>
  <p:transition advTm="3887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Programs/Emphasis</a:t>
            </a:r>
            <a:endParaRPr lang="en-US" dirty="0"/>
          </a:p>
        </p:txBody>
      </p:sp>
      <p:sp>
        <p:nvSpPr>
          <p:cNvPr id="3" name="Content Placeholder 2"/>
          <p:cNvSpPr>
            <a:spLocks noGrp="1"/>
          </p:cNvSpPr>
          <p:nvPr>
            <p:ph sz="half" idx="1"/>
          </p:nvPr>
        </p:nvSpPr>
        <p:spPr>
          <a:xfrm>
            <a:off x="490451" y="1225090"/>
            <a:ext cx="4038600" cy="3394472"/>
          </a:xfrm>
        </p:spPr>
        <p:txBody>
          <a:bodyPr>
            <a:normAutofit fontScale="92500" lnSpcReduction="20000"/>
          </a:bodyPr>
          <a:lstStyle/>
          <a:p>
            <a:endParaRPr lang="en-US" dirty="0" smtClean="0"/>
          </a:p>
          <a:p>
            <a:endParaRPr lang="en-US" dirty="0" smtClean="0"/>
          </a:p>
          <a:p>
            <a:pPr>
              <a:buNone/>
            </a:pPr>
            <a:r>
              <a:rPr lang="en-US" sz="2000" dirty="0" smtClean="0"/>
              <a:t>          </a:t>
            </a:r>
          </a:p>
          <a:p>
            <a:pPr>
              <a:buNone/>
            </a:pPr>
            <a:endParaRPr lang="en-US" sz="2000" dirty="0" smtClean="0"/>
          </a:p>
          <a:p>
            <a:pPr>
              <a:buNone/>
            </a:pPr>
            <a:r>
              <a:rPr lang="en-US" sz="2000" dirty="0" smtClean="0"/>
              <a:t>             Jr. Director Special Project</a:t>
            </a:r>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a:p>
            <a:pPr>
              <a:buNone/>
            </a:pPr>
            <a:endParaRPr lang="en-US" sz="1400" dirty="0" smtClean="0"/>
          </a:p>
          <a:p>
            <a:pPr>
              <a:buNone/>
            </a:pPr>
            <a:r>
              <a:rPr lang="en-US" sz="1400" dirty="0" smtClean="0"/>
              <a:t>                                      </a:t>
            </a:r>
            <a:r>
              <a:rPr lang="en-US" sz="1400" dirty="0" err="1" smtClean="0"/>
              <a:t>Shantelle</a:t>
            </a:r>
            <a:r>
              <a:rPr lang="en-US" sz="1400" dirty="0" smtClean="0"/>
              <a:t> Grant</a:t>
            </a:r>
            <a:endParaRPr lang="en-US" sz="1400" dirty="0"/>
          </a:p>
        </p:txBody>
      </p:sp>
      <p:sp>
        <p:nvSpPr>
          <p:cNvPr id="4" name="Content Placeholder 3"/>
          <p:cNvSpPr>
            <a:spLocks noGrp="1"/>
          </p:cNvSpPr>
          <p:nvPr>
            <p:ph sz="half" idx="2"/>
          </p:nvPr>
        </p:nvSpPr>
        <p:spPr/>
        <p:txBody>
          <a:bodyPr>
            <a:normAutofit fontScale="92500" lnSpcReduction="20000"/>
          </a:bodyPr>
          <a:lstStyle/>
          <a:p>
            <a:endParaRPr lang="en-US" dirty="0" smtClean="0"/>
          </a:p>
          <a:p>
            <a:endParaRPr lang="en-US" dirty="0" smtClean="0"/>
          </a:p>
          <a:p>
            <a:endParaRPr lang="en-US" dirty="0" smtClean="0"/>
          </a:p>
          <a:p>
            <a:endParaRPr lang="en-US" dirty="0" smtClean="0"/>
          </a:p>
          <a:p>
            <a:pPr>
              <a:buNone/>
            </a:pPr>
            <a:endParaRPr lang="en-US" sz="2200" dirty="0" smtClean="0"/>
          </a:p>
          <a:p>
            <a:pPr>
              <a:buNone/>
            </a:pPr>
            <a:r>
              <a:rPr lang="en-US" sz="2200" dirty="0" smtClean="0"/>
              <a:t>               Jr. Director TFS Project:</a:t>
            </a:r>
          </a:p>
          <a:p>
            <a:pPr>
              <a:buNone/>
            </a:pPr>
            <a:r>
              <a:rPr lang="en-US" sz="2200" dirty="0" smtClean="0"/>
              <a:t>                      “The Steinway”</a:t>
            </a:r>
            <a:endParaRPr lang="en-US" sz="2200" dirty="0"/>
          </a:p>
        </p:txBody>
      </p:sp>
      <p:pic>
        <p:nvPicPr>
          <p:cNvPr id="5" name="Content Placeholder 9" descr="See the source image"/>
          <p:cNvPicPr>
            <a:picLocks/>
          </p:cNvPicPr>
          <p:nvPr/>
        </p:nvPicPr>
        <p:blipFill>
          <a:blip r:embed="rId4" cstate="print"/>
          <a:srcRect/>
          <a:stretch>
            <a:fillRect/>
          </a:stretch>
        </p:blipFill>
        <p:spPr bwMode="auto">
          <a:xfrm>
            <a:off x="423949" y="133004"/>
            <a:ext cx="997527" cy="1039091"/>
          </a:xfrm>
          <a:prstGeom prst="rect">
            <a:avLst/>
          </a:prstGeom>
          <a:noFill/>
          <a:ln w="9525">
            <a:noFill/>
            <a:miter lim="800000"/>
            <a:headEnd/>
            <a:tailEnd/>
          </a:ln>
        </p:spPr>
      </p:pic>
      <p:pic>
        <p:nvPicPr>
          <p:cNvPr id="6" name="Picture 5" descr="https://lh6.googleusercontent.com/cvmmr1Ki9GfOK-hzB044-KfiM3q9S4AP57G4RImiIKtIzn35t13wYFB-7AnN2u6LRw0AK8YtCf_Q28tph9WZ6fl5_iWn-Vu_MbfilgxzJDjdZGRsZ7RM9F1tzchy943eorwFBW8c"/>
          <p:cNvPicPr/>
          <p:nvPr/>
        </p:nvPicPr>
        <p:blipFill>
          <a:blip r:embed="rId5" cstate="print"/>
          <a:srcRect t="8242"/>
          <a:stretch>
            <a:fillRect/>
          </a:stretch>
        </p:blipFill>
        <p:spPr bwMode="auto">
          <a:xfrm>
            <a:off x="2094807" y="2933224"/>
            <a:ext cx="977026" cy="1239765"/>
          </a:xfrm>
          <a:prstGeom prst="rect">
            <a:avLst/>
          </a:prstGeom>
          <a:noFill/>
          <a:ln w="9525">
            <a:noFill/>
            <a:miter lim="800000"/>
            <a:headEnd/>
            <a:tailEnd/>
          </a:ln>
        </p:spPr>
      </p:pic>
      <p:pic>
        <p:nvPicPr>
          <p:cNvPr id="7" name="Picture 6" descr="https://lh6.googleusercontent.com/iyKqAJUOaurkiMY7D_sRrAnHobjy8b3zARY--Sw7-uez0ZYVq6O86dEhJpvlLC_E6nKCBKT64qowCtrrJQTg6Q4sZxGXtr9qRxVT-9VZBkIng5nSUVevShO98z755PQeBwG7ebVY"/>
          <p:cNvPicPr/>
          <p:nvPr/>
        </p:nvPicPr>
        <p:blipFill>
          <a:blip r:embed="rId6" cstate="print"/>
          <a:srcRect/>
          <a:stretch>
            <a:fillRect/>
          </a:stretch>
        </p:blipFill>
        <p:spPr bwMode="auto">
          <a:xfrm>
            <a:off x="1961284" y="1177030"/>
            <a:ext cx="1314450" cy="1343025"/>
          </a:xfrm>
          <a:prstGeom prst="rect">
            <a:avLst/>
          </a:prstGeom>
          <a:noFill/>
          <a:ln w="9525">
            <a:noFill/>
            <a:miter lim="800000"/>
            <a:headEnd/>
            <a:tailEnd/>
          </a:ln>
        </p:spPr>
      </p:pic>
      <p:pic>
        <p:nvPicPr>
          <p:cNvPr id="8" name="Picture 7" descr="See the source image"/>
          <p:cNvPicPr/>
          <p:nvPr/>
        </p:nvPicPr>
        <p:blipFill>
          <a:blip r:embed="rId7" cstate="print"/>
          <a:srcRect l="16667" r="13472"/>
          <a:stretch>
            <a:fillRect/>
          </a:stretch>
        </p:blipFill>
        <p:spPr bwMode="auto">
          <a:xfrm>
            <a:off x="5812329" y="1188720"/>
            <a:ext cx="2068137" cy="1780288"/>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B82CCC60-E8CD-4174-8B1A-7DF615B22EEF}" type="slidenum">
              <a:rPr lang="en-US" smtClean="0"/>
              <a:pPr/>
              <a:t>34</a:t>
            </a:fld>
            <a:endParaRPr lang="en-US"/>
          </a:p>
        </p:txBody>
      </p:sp>
      <p:pic>
        <p:nvPicPr>
          <p:cNvPr id="10" name="~PP240.WAV">
            <a:hlinkClick r:id="" action="ppaction://media"/>
          </p:cNvPr>
          <p:cNvPicPr>
            <a:picLocks noRot="1" noChangeAspect="1"/>
          </p:cNvPicPr>
          <p:nvPr>
            <a:wavAudioFile r:embed="rId1" name="~PP240.WAV"/>
          </p:nvPr>
        </p:nvPicPr>
        <p:blipFill>
          <a:blip r:embed="rId8" cstate="print"/>
          <a:stretch>
            <a:fillRect/>
          </a:stretch>
        </p:blipFill>
        <p:spPr>
          <a:xfrm>
            <a:off x="8748713" y="4748213"/>
            <a:ext cx="304800" cy="304800"/>
          </a:xfrm>
          <a:prstGeom prst="rect">
            <a:avLst/>
          </a:prstGeom>
        </p:spPr>
      </p:pic>
    </p:spTree>
  </p:cSld>
  <p:clrMapOvr>
    <a:masterClrMapping/>
  </p:clrMapOvr>
  <p:transition advTm="330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Changes in Review</a:t>
            </a:r>
            <a:endParaRPr lang="en-US" dirty="0"/>
          </a:p>
        </p:txBody>
      </p:sp>
      <p:sp>
        <p:nvSpPr>
          <p:cNvPr id="6" name="Content Placeholder 5"/>
          <p:cNvSpPr>
            <a:spLocks noGrp="1"/>
          </p:cNvSpPr>
          <p:nvPr>
            <p:ph idx="1"/>
          </p:nvPr>
        </p:nvSpPr>
        <p:spPr/>
        <p:txBody>
          <a:bodyPr>
            <a:normAutofit fontScale="92500"/>
          </a:bodyPr>
          <a:lstStyle/>
          <a:p>
            <a:r>
              <a:rPr lang="en-US" dirty="0" smtClean="0"/>
              <a:t>6 CSP        5  (International Outreach dissolved)</a:t>
            </a:r>
          </a:p>
          <a:p>
            <a:r>
              <a:rPr lang="en-US" dirty="0" smtClean="0"/>
              <a:t>CSP names changed</a:t>
            </a:r>
          </a:p>
          <a:p>
            <a:pPr>
              <a:buNone/>
            </a:pPr>
            <a:r>
              <a:rPr lang="en-US" dirty="0" smtClean="0"/>
              <a:t>     </a:t>
            </a:r>
            <a:r>
              <a:rPr lang="en-US" sz="2600" dirty="0" smtClean="0"/>
              <a:t>Art          Arts &amp; Culture</a:t>
            </a:r>
          </a:p>
          <a:p>
            <a:pPr>
              <a:buNone/>
            </a:pPr>
            <a:r>
              <a:rPr lang="en-US" sz="2600" dirty="0" smtClean="0"/>
              <a:t>     Conservation         Environment</a:t>
            </a:r>
          </a:p>
          <a:p>
            <a:pPr>
              <a:buNone/>
            </a:pPr>
            <a:r>
              <a:rPr lang="en-US" sz="2600" dirty="0" smtClean="0"/>
              <a:t>     Education          </a:t>
            </a:r>
            <a:r>
              <a:rPr lang="en-US" sz="2600" dirty="0" err="1" smtClean="0"/>
              <a:t>Education</a:t>
            </a:r>
            <a:r>
              <a:rPr lang="en-US" sz="2600" dirty="0" smtClean="0"/>
              <a:t> &amp; Libraries</a:t>
            </a:r>
          </a:p>
          <a:p>
            <a:pPr>
              <a:buNone/>
            </a:pPr>
            <a:r>
              <a:rPr lang="en-US" sz="2600" dirty="0" smtClean="0"/>
              <a:t>     Home Life         Health &amp; Wellness</a:t>
            </a:r>
          </a:p>
          <a:p>
            <a:pPr>
              <a:buNone/>
            </a:pPr>
            <a:r>
              <a:rPr lang="en-US" sz="2600" dirty="0" smtClean="0"/>
              <a:t>     Public Issues         Civic Engagement &amp; Outreach</a:t>
            </a:r>
          </a:p>
          <a:p>
            <a:r>
              <a:rPr lang="en-US" sz="2400" dirty="0" smtClean="0"/>
              <a:t>Community Improvement Program           Community Impact Project   </a:t>
            </a:r>
            <a:endParaRPr lang="en-US" sz="2400" dirty="0"/>
          </a:p>
        </p:txBody>
      </p:sp>
      <p:sp>
        <p:nvSpPr>
          <p:cNvPr id="12" name="Right Arrow 11"/>
          <p:cNvSpPr/>
          <p:nvPr/>
        </p:nvSpPr>
        <p:spPr>
          <a:xfrm>
            <a:off x="1463040" y="2315096"/>
            <a:ext cx="490451"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2610196" y="2759826"/>
            <a:ext cx="4572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2202875" y="3217026"/>
            <a:ext cx="50707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2211186" y="3628505"/>
            <a:ext cx="5320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2576946" y="4085705"/>
            <a:ext cx="40732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8" name="Right Arrow 17"/>
          <p:cNvSpPr/>
          <p:nvPr/>
        </p:nvSpPr>
        <p:spPr>
          <a:xfrm>
            <a:off x="5004262" y="4484718"/>
            <a:ext cx="490451"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1695796" y="1325880"/>
            <a:ext cx="54032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B82CCC60-E8CD-4174-8B1A-7DF615B22EEF}" type="slidenum">
              <a:rPr lang="en-US" smtClean="0"/>
              <a:pPr/>
              <a:t>35</a:t>
            </a:fld>
            <a:endParaRPr lang="en-US"/>
          </a:p>
        </p:txBody>
      </p:sp>
      <p:pic>
        <p:nvPicPr>
          <p:cNvPr id="15" name="~PP2262.WAV">
            <a:hlinkClick r:id="" action="ppaction://media"/>
          </p:cNvPr>
          <p:cNvPicPr>
            <a:picLocks noRot="1" noChangeAspect="1"/>
          </p:cNvPicPr>
          <p:nvPr>
            <a:wavAudioFile r:embed="rId1" name="~PP2262.WAV"/>
          </p:nvPr>
        </p:nvPicPr>
        <p:blipFill>
          <a:blip r:embed="rId4" cstate="print"/>
          <a:stretch>
            <a:fillRect/>
          </a:stretch>
        </p:blipFill>
        <p:spPr>
          <a:xfrm>
            <a:off x="8748713" y="4748213"/>
            <a:ext cx="304800" cy="304800"/>
          </a:xfrm>
          <a:prstGeom prst="rect">
            <a:avLst/>
          </a:prstGeom>
        </p:spPr>
      </p:pic>
    </p:spTree>
  </p:cSld>
  <p:clrMapOvr>
    <a:masterClrMapping/>
  </p:clrMapOvr>
  <p:transition advTm="469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endParaRPr lang="en-US" dirty="0"/>
          </a:p>
        </p:txBody>
      </p:sp>
      <p:pic>
        <p:nvPicPr>
          <p:cNvPr id="1026" name="Picture 2" descr="C:\Users\Cathy\AppData\Local\Microsoft\Windows\INetCache\IE\T8XCID61\work_plan1[1].jpg"/>
          <p:cNvPicPr>
            <a:picLocks noGrp="1" noChangeAspect="1" noChangeArrowheads="1"/>
          </p:cNvPicPr>
          <p:nvPr>
            <p:ph idx="1"/>
          </p:nvPr>
        </p:nvPicPr>
        <p:blipFill>
          <a:blip r:embed="rId4" cstate="print"/>
          <a:srcRect/>
          <a:stretch>
            <a:fillRect/>
          </a:stretch>
        </p:blipFill>
        <p:spPr bwMode="auto">
          <a:xfrm>
            <a:off x="1314104" y="1505845"/>
            <a:ext cx="6297519" cy="2342948"/>
          </a:xfrm>
          <a:prstGeom prst="rect">
            <a:avLst/>
          </a:prstGeom>
          <a:noFill/>
        </p:spPr>
      </p:pic>
      <p:sp>
        <p:nvSpPr>
          <p:cNvPr id="5" name="Slide Number Placeholder 4"/>
          <p:cNvSpPr>
            <a:spLocks noGrp="1"/>
          </p:cNvSpPr>
          <p:nvPr>
            <p:ph type="sldNum" sz="quarter" idx="12"/>
          </p:nvPr>
        </p:nvSpPr>
        <p:spPr/>
        <p:txBody>
          <a:bodyPr/>
          <a:lstStyle/>
          <a:p>
            <a:fld id="{B82CCC60-E8CD-4174-8B1A-7DF615B22EEF}" type="slidenum">
              <a:rPr lang="en-US" smtClean="0"/>
              <a:pPr/>
              <a:t>36</a:t>
            </a:fld>
            <a:endParaRPr lang="en-US"/>
          </a:p>
        </p:txBody>
      </p:sp>
      <p:pic>
        <p:nvPicPr>
          <p:cNvPr id="6" name="~PP2016.WAV">
            <a:hlinkClick r:id="" action="ppaction://media"/>
          </p:cNvPr>
          <p:cNvPicPr>
            <a:picLocks noRot="1" noChangeAspect="1"/>
          </p:cNvPicPr>
          <p:nvPr>
            <a:wavAudioFile r:embed="rId1" name="~PP2016.WAV"/>
          </p:nvPr>
        </p:nvPicPr>
        <p:blipFill>
          <a:blip r:embed="rId5"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1101633878"/>
      </p:ext>
    </p:extLst>
  </p:cSld>
  <p:clrMapOvr>
    <a:masterClrMapping/>
  </p:clrMapOvr>
  <p:transition advTm="201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GFWC Georgia Yearbook</a:t>
            </a:r>
            <a:endParaRPr lang="en-US" dirty="0"/>
          </a:p>
        </p:txBody>
      </p:sp>
      <p:pic>
        <p:nvPicPr>
          <p:cNvPr id="4" name="Content Placeholder 3" descr="See the source image"/>
          <p:cNvPicPr>
            <a:picLocks noGrp="1"/>
          </p:cNvPicPr>
          <p:nvPr>
            <p:ph idx="1"/>
          </p:nvPr>
        </p:nvPicPr>
        <p:blipFill>
          <a:blip r:embed="rId4" cstate="print"/>
          <a:srcRect/>
          <a:stretch>
            <a:fillRect/>
          </a:stretch>
        </p:blipFill>
        <p:spPr bwMode="auto">
          <a:xfrm>
            <a:off x="2555875" y="1223963"/>
            <a:ext cx="3508375" cy="35083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82CCC60-E8CD-4174-8B1A-7DF615B22EEF}" type="slidenum">
              <a:rPr lang="en-US" smtClean="0"/>
              <a:pPr/>
              <a:t>37</a:t>
            </a:fld>
            <a:endParaRPr lang="en-US"/>
          </a:p>
        </p:txBody>
      </p:sp>
      <p:pic>
        <p:nvPicPr>
          <p:cNvPr id="6" name="~PP224.WAV">
            <a:hlinkClick r:id="" action="ppaction://media"/>
          </p:cNvPr>
          <p:cNvPicPr>
            <a:picLocks noRot="1" noChangeAspect="1"/>
          </p:cNvPicPr>
          <p:nvPr>
            <a:wavAudioFile r:embed="rId1" name="~PP224.WAV"/>
          </p:nvPr>
        </p:nvPicPr>
        <p:blipFill>
          <a:blip r:embed="rId5" cstate="print"/>
          <a:stretch>
            <a:fillRect/>
          </a:stretch>
        </p:blipFill>
        <p:spPr>
          <a:xfrm>
            <a:off x="8748713" y="4748213"/>
            <a:ext cx="304800" cy="304800"/>
          </a:xfrm>
          <a:prstGeom prst="rect">
            <a:avLst/>
          </a:prstGeom>
        </p:spPr>
      </p:pic>
    </p:spTree>
  </p:cSld>
  <p:clrMapOvr>
    <a:masterClrMapping/>
  </p:clrMapOvr>
  <p:transition advTm="185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Cathy\AppData\Local\Microsoft\Windows\INetCache\IE\3PJ2GWKZ\read_me[1].jpg"/>
          <p:cNvPicPr>
            <a:picLocks noGrp="1" noChangeAspect="1" noChangeArrowheads="1"/>
          </p:cNvPicPr>
          <p:nvPr>
            <p:ph idx="1"/>
          </p:nvPr>
        </p:nvPicPr>
        <p:blipFill>
          <a:blip r:embed="rId4" cstate="print"/>
          <a:srcRect/>
          <a:stretch>
            <a:fillRect/>
          </a:stretch>
        </p:blipFill>
        <p:spPr bwMode="auto">
          <a:xfrm>
            <a:off x="482139" y="299257"/>
            <a:ext cx="5784631" cy="4629824"/>
          </a:xfrm>
          <a:prstGeom prst="rect">
            <a:avLst/>
          </a:prstGeom>
          <a:noFill/>
        </p:spPr>
      </p:pic>
      <p:sp>
        <p:nvSpPr>
          <p:cNvPr id="4" name="Slide Number Placeholder 3"/>
          <p:cNvSpPr>
            <a:spLocks noGrp="1"/>
          </p:cNvSpPr>
          <p:nvPr>
            <p:ph type="sldNum" sz="quarter" idx="12"/>
          </p:nvPr>
        </p:nvSpPr>
        <p:spPr/>
        <p:txBody>
          <a:bodyPr/>
          <a:lstStyle/>
          <a:p>
            <a:fld id="{B82CCC60-E8CD-4174-8B1A-7DF615B22EEF}" type="slidenum">
              <a:rPr lang="en-US" smtClean="0"/>
              <a:pPr/>
              <a:t>38</a:t>
            </a:fld>
            <a:endParaRPr lang="en-US"/>
          </a:p>
        </p:txBody>
      </p:sp>
      <p:pic>
        <p:nvPicPr>
          <p:cNvPr id="5" name="~PP610.WAV">
            <a:hlinkClick r:id="" action="ppaction://media"/>
          </p:cNvPr>
          <p:cNvPicPr>
            <a:picLocks noRot="1" noChangeAspect="1"/>
          </p:cNvPicPr>
          <p:nvPr>
            <a:wavAudioFile r:embed="rId1" name="~PP610.WAV"/>
          </p:nvPr>
        </p:nvPicPr>
        <p:blipFill>
          <a:blip r:embed="rId5" cstate="print"/>
          <a:stretch>
            <a:fillRect/>
          </a:stretch>
        </p:blipFill>
        <p:spPr>
          <a:xfrm>
            <a:off x="8748713" y="4748213"/>
            <a:ext cx="304800" cy="304800"/>
          </a:xfrm>
          <a:prstGeom prst="rect">
            <a:avLst/>
          </a:prstGeom>
        </p:spPr>
      </p:pic>
    </p:spTree>
  </p:cSld>
  <p:clrMapOvr>
    <a:masterClrMapping/>
  </p:clrMapOvr>
  <p:transition advTm="84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728" y="442469"/>
            <a:ext cx="7711557" cy="725349"/>
          </a:xfrm>
        </p:spPr>
        <p:txBody>
          <a:bodyPr/>
          <a:lstStyle/>
          <a:p>
            <a:r>
              <a:rPr lang="en-US" dirty="0" smtClean="0"/>
              <a:t>                                 </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lgn="ctr">
              <a:buNone/>
            </a:pPr>
            <a:endParaRPr lang="en-US" dirty="0" smtClean="0"/>
          </a:p>
          <a:p>
            <a:pPr algn="ctr">
              <a:buNone/>
            </a:pPr>
            <a:endParaRPr lang="en-US" dirty="0" smtClean="0"/>
          </a:p>
          <a:p>
            <a:pPr algn="ctr">
              <a:buNone/>
            </a:pPr>
            <a:r>
              <a:rPr lang="en-US" dirty="0" smtClean="0"/>
              <a:t>“Everything You Want to Know About </a:t>
            </a:r>
            <a:r>
              <a:rPr lang="en-US" b="1" dirty="0" smtClean="0"/>
              <a:t>REPORTING</a:t>
            </a:r>
            <a:r>
              <a:rPr lang="en-US" dirty="0" smtClean="0"/>
              <a:t>, But Are Afraid to Ask”</a:t>
            </a:r>
          </a:p>
          <a:p>
            <a:pPr algn="ctr">
              <a:buNone/>
            </a:pPr>
            <a:r>
              <a:rPr lang="en-US" dirty="0" smtClean="0"/>
              <a:t>gfwcgeorgia.org</a:t>
            </a:r>
            <a:endParaRPr lang="en-US" dirty="0"/>
          </a:p>
        </p:txBody>
      </p:sp>
      <p:sp>
        <p:nvSpPr>
          <p:cNvPr id="4" name="Slide Number Placeholder 3"/>
          <p:cNvSpPr>
            <a:spLocks noGrp="1"/>
          </p:cNvSpPr>
          <p:nvPr>
            <p:ph type="sldNum" sz="quarter" idx="12"/>
          </p:nvPr>
        </p:nvSpPr>
        <p:spPr/>
        <p:txBody>
          <a:bodyPr/>
          <a:lstStyle/>
          <a:p>
            <a:fld id="{B82CCC60-E8CD-4174-8B1A-7DF615B22EEF}" type="slidenum">
              <a:rPr lang="en-US" smtClean="0"/>
              <a:pPr/>
              <a:t>39</a:t>
            </a:fld>
            <a:endParaRPr lang="en-US"/>
          </a:p>
        </p:txBody>
      </p:sp>
      <p:pic>
        <p:nvPicPr>
          <p:cNvPr id="5" name="Picture 4" descr="See the source image"/>
          <p:cNvPicPr/>
          <p:nvPr/>
        </p:nvPicPr>
        <p:blipFill>
          <a:blip r:embed="rId4" cstate="print"/>
          <a:srcRect/>
          <a:stretch>
            <a:fillRect/>
          </a:stretch>
        </p:blipFill>
        <p:spPr bwMode="auto">
          <a:xfrm>
            <a:off x="2277688" y="399009"/>
            <a:ext cx="4148050" cy="2427318"/>
          </a:xfrm>
          <a:prstGeom prst="rect">
            <a:avLst/>
          </a:prstGeom>
          <a:noFill/>
          <a:ln w="9525">
            <a:noFill/>
            <a:miter lim="800000"/>
            <a:headEnd/>
            <a:tailEnd/>
          </a:ln>
        </p:spPr>
      </p:pic>
      <p:pic>
        <p:nvPicPr>
          <p:cNvPr id="6" name="~PP2804.WAV">
            <a:hlinkClick r:id="" action="ppaction://media"/>
          </p:cNvPr>
          <p:cNvPicPr>
            <a:picLocks noRot="1" noChangeAspect="1"/>
          </p:cNvPicPr>
          <p:nvPr>
            <a:wavAudioFile r:embed="rId1" name="~PP2804.WAV"/>
          </p:nvPr>
        </p:nvPicPr>
        <p:blipFill>
          <a:blip r:embed="rId5" cstate="print"/>
          <a:stretch>
            <a:fillRect/>
          </a:stretch>
        </p:blipFill>
        <p:spPr>
          <a:xfrm>
            <a:off x="8748713" y="4748213"/>
            <a:ext cx="304800" cy="304800"/>
          </a:xfrm>
          <a:prstGeom prst="rect">
            <a:avLst/>
          </a:prstGeom>
        </p:spPr>
      </p:pic>
    </p:spTree>
  </p:cSld>
  <p:clrMapOvr>
    <a:masterClrMapping/>
  </p:clrMapOvr>
  <p:transition advTm="184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Servant Heart</a:t>
            </a:r>
            <a:endParaRPr lang="en-US" dirty="0"/>
          </a:p>
        </p:txBody>
      </p:sp>
      <p:sp>
        <p:nvSpPr>
          <p:cNvPr id="3" name="Content Placeholder 2"/>
          <p:cNvSpPr>
            <a:spLocks noGrp="1"/>
          </p:cNvSpPr>
          <p:nvPr>
            <p:ph idx="1"/>
          </p:nvPr>
        </p:nvSpPr>
        <p:spPr/>
        <p:txBody>
          <a:bodyPr>
            <a:normAutofit/>
          </a:bodyPr>
          <a:lstStyle/>
          <a:p>
            <a:endParaRPr lang="en-US" smtClean="0"/>
          </a:p>
          <a:p>
            <a:pPr marL="514350" indent="-514350">
              <a:buAutoNum type="arabicParenBoth"/>
            </a:pPr>
            <a:r>
              <a:rPr lang="en-US" smtClean="0"/>
              <a:t>Available</a:t>
            </a:r>
          </a:p>
          <a:p>
            <a:pPr marL="514350" indent="-514350">
              <a:buNone/>
            </a:pPr>
            <a:r>
              <a:rPr lang="en-US" smtClean="0"/>
              <a:t>(2) Sensitive &amp; Spontaneous</a:t>
            </a:r>
          </a:p>
          <a:p>
            <a:pPr marL="514350" indent="-514350">
              <a:buNone/>
            </a:pPr>
            <a:r>
              <a:rPr lang="en-US" smtClean="0"/>
              <a:t>(3) Confident </a:t>
            </a:r>
          </a:p>
          <a:p>
            <a:pPr marL="514350" indent="-514350">
              <a:buNone/>
            </a:pPr>
            <a:r>
              <a:rPr lang="en-US" smtClean="0"/>
              <a:t>(4) Dedicated</a:t>
            </a:r>
          </a:p>
          <a:p>
            <a:pPr marL="514350" indent="-514350">
              <a:buNone/>
            </a:pPr>
            <a:r>
              <a:rPr lang="en-US" smtClean="0"/>
              <a:t>(5) Faithful</a:t>
            </a:r>
            <a:endParaRPr lang="en-US" dirty="0" smtClean="0"/>
          </a:p>
        </p:txBody>
      </p:sp>
      <p:sp>
        <p:nvSpPr>
          <p:cNvPr id="4" name="Slide Number Placeholder 3"/>
          <p:cNvSpPr>
            <a:spLocks noGrp="1"/>
          </p:cNvSpPr>
          <p:nvPr>
            <p:ph type="sldNum" sz="quarter" idx="12"/>
          </p:nvPr>
        </p:nvSpPr>
        <p:spPr/>
        <p:txBody>
          <a:bodyPr/>
          <a:lstStyle/>
          <a:p>
            <a:fld id="{B82CCC60-E8CD-4174-8B1A-7DF615B22EEF}" type="slidenum">
              <a:rPr lang="en-US" smtClean="0"/>
              <a:pPr/>
              <a:t>40</a:t>
            </a:fld>
            <a:endParaRPr lang="en-US"/>
          </a:p>
        </p:txBody>
      </p:sp>
      <p:pic>
        <p:nvPicPr>
          <p:cNvPr id="5" name="~PP1944.WAV">
            <a:hlinkClick r:id="" action="ppaction://media"/>
          </p:cNvPr>
          <p:cNvPicPr>
            <a:picLocks noRot="1" noChangeAspect="1"/>
          </p:cNvPicPr>
          <p:nvPr>
            <a:wavAudioFile r:embed="rId1" name="~PP1944.WAV"/>
          </p:nvPr>
        </p:nvPicPr>
        <p:blipFill>
          <a:blip r:embed="rId4"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4103309497"/>
      </p:ext>
    </p:extLst>
  </p:cSld>
  <p:clrMapOvr>
    <a:masterClrMapping/>
  </p:clrMapOvr>
  <p:transition advTm="563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pPr algn="ctr">
              <a:buNone/>
            </a:pPr>
            <a:endParaRPr lang="en-US" dirty="0" smtClean="0">
              <a:latin typeface="Freestyle Script" pitchFamily="66" charset="0"/>
            </a:endParaRPr>
          </a:p>
          <a:p>
            <a:pPr algn="ctr">
              <a:buNone/>
            </a:pPr>
            <a:r>
              <a:rPr lang="en-US" sz="7200" dirty="0" smtClean="0">
                <a:latin typeface="Freestyle Script" pitchFamily="66" charset="0"/>
              </a:rPr>
              <a:t>Through love serve one another.</a:t>
            </a:r>
          </a:p>
          <a:p>
            <a:pPr algn="r">
              <a:buNone/>
            </a:pPr>
            <a:r>
              <a:rPr lang="en-US" sz="4400" dirty="0" smtClean="0">
                <a:latin typeface="Freestyle Script" pitchFamily="66" charset="0"/>
              </a:rPr>
              <a:t>Galatians 5:13</a:t>
            </a:r>
          </a:p>
        </p:txBody>
      </p:sp>
      <p:sp>
        <p:nvSpPr>
          <p:cNvPr id="4" name="Slide Number Placeholder 3"/>
          <p:cNvSpPr>
            <a:spLocks noGrp="1"/>
          </p:cNvSpPr>
          <p:nvPr>
            <p:ph type="sldNum" sz="quarter" idx="12"/>
          </p:nvPr>
        </p:nvSpPr>
        <p:spPr/>
        <p:txBody>
          <a:bodyPr/>
          <a:lstStyle/>
          <a:p>
            <a:fld id="{B82CCC60-E8CD-4174-8B1A-7DF615B22EEF}" type="slidenum">
              <a:rPr lang="en-US" smtClean="0"/>
              <a:pPr/>
              <a:t>41</a:t>
            </a:fld>
            <a:endParaRPr lang="en-US"/>
          </a:p>
        </p:txBody>
      </p:sp>
      <p:pic>
        <p:nvPicPr>
          <p:cNvPr id="5" name="~PP1353.WAV">
            <a:hlinkClick r:id="" action="ppaction://media"/>
          </p:cNvPr>
          <p:cNvPicPr>
            <a:picLocks noRot="1" noChangeAspect="1"/>
          </p:cNvPicPr>
          <p:nvPr>
            <a:wavAudioFile r:embed="rId1" name="~PP1353.WAV"/>
          </p:nvPr>
        </p:nvPicPr>
        <p:blipFill>
          <a:blip r:embed="rId4" cstate="print"/>
          <a:stretch>
            <a:fillRect/>
          </a:stretch>
        </p:blipFill>
        <p:spPr>
          <a:xfrm>
            <a:off x="8748713" y="4748213"/>
            <a:ext cx="304800" cy="304800"/>
          </a:xfrm>
          <a:prstGeom prst="rect">
            <a:avLst/>
          </a:prstGeom>
        </p:spPr>
      </p:pic>
    </p:spTree>
    <p:extLst>
      <p:ext uri="{BB962C8B-B14F-4D97-AF65-F5344CB8AC3E}">
        <p14:creationId xmlns:p14="http://schemas.microsoft.com/office/powerpoint/2010/main" xmlns="" val="4103309497"/>
      </p:ext>
    </p:extLst>
  </p:cSld>
  <p:clrMapOvr>
    <a:masterClrMapping/>
  </p:clrMapOvr>
  <p:transition advTm="525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3278</Words>
  <Application>Microsoft Office PowerPoint</Application>
  <PresentationFormat>On-screen Show (16:9)</PresentationFormat>
  <Paragraphs>603</Paragraphs>
  <Slides>41</Slides>
  <Notes>41</Notes>
  <HiddenSlides>0</HiddenSlides>
  <MMClips>41</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GFWC GEORGIA: Heart for Service</vt:lpstr>
      <vt:lpstr>                    Organizational Plan</vt:lpstr>
      <vt:lpstr>Slide 3</vt:lpstr>
      <vt:lpstr>Community Service Programs (CSP)</vt:lpstr>
      <vt:lpstr> Community Service Programs 2020-22</vt:lpstr>
      <vt:lpstr>Community Service Programs Alignment</vt:lpstr>
      <vt:lpstr>Arts &amp; Culture</vt:lpstr>
      <vt:lpstr>                          Arts &amp; Culture</vt:lpstr>
      <vt:lpstr>                         Arts &amp; Culture</vt:lpstr>
      <vt:lpstr>        Civic Engagement &amp; Outreach</vt:lpstr>
      <vt:lpstr>                Civic Engagement &amp; Outreach</vt:lpstr>
      <vt:lpstr>                  Civic Engagement &amp; Outreach</vt:lpstr>
      <vt:lpstr>Education &amp; Libraries</vt:lpstr>
      <vt:lpstr>                    Education &amp; Libraries</vt:lpstr>
      <vt:lpstr>                      Education &amp; Libraries</vt:lpstr>
      <vt:lpstr>Environment</vt:lpstr>
      <vt:lpstr>                        Environment</vt:lpstr>
      <vt:lpstr>                            Environment</vt:lpstr>
      <vt:lpstr>Health &amp; Wellness</vt:lpstr>
      <vt:lpstr>                      Health &amp; Wellness</vt:lpstr>
      <vt:lpstr>                        Health &amp; Wellness</vt:lpstr>
      <vt:lpstr>            AFFILIATE ORGANIZATIONS</vt:lpstr>
      <vt:lpstr>Advancement Areas</vt:lpstr>
      <vt:lpstr>                    Advancement Areas</vt:lpstr>
      <vt:lpstr>Advancement Areas</vt:lpstr>
      <vt:lpstr>Advancement Areas </vt:lpstr>
      <vt:lpstr>Advancement Areas</vt:lpstr>
      <vt:lpstr>           Special Program/Emphasis Areas</vt:lpstr>
      <vt:lpstr>Special Programs/Emphasis</vt:lpstr>
      <vt:lpstr>Special Programs/Emphasis</vt:lpstr>
      <vt:lpstr>Special Programs/Emphasis</vt:lpstr>
      <vt:lpstr>Special Programs/Emphasis</vt:lpstr>
      <vt:lpstr>Special Programs/Emphasis</vt:lpstr>
      <vt:lpstr>Special Programs/Emphasis</vt:lpstr>
      <vt:lpstr>Changes in Review</vt:lpstr>
      <vt:lpstr>Slide 36</vt:lpstr>
      <vt:lpstr>GFWC Georgia Yearbook</vt:lpstr>
      <vt:lpstr>Slide 38</vt:lpstr>
      <vt:lpstr>                                 </vt:lpstr>
      <vt:lpstr>A Servant Heart</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2020-08-11T18:24:01Z</dcterms:modified>
</cp:coreProperties>
</file>